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47"/>
  </p:notesMasterIdLst>
  <p:sldIdLst>
    <p:sldId id="256" r:id="rId5"/>
    <p:sldId id="292" r:id="rId6"/>
    <p:sldId id="294" r:id="rId7"/>
    <p:sldId id="293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5" r:id="rId16"/>
    <p:sldId id="288" r:id="rId17"/>
    <p:sldId id="319" r:id="rId18"/>
    <p:sldId id="310" r:id="rId19"/>
    <p:sldId id="291" r:id="rId20"/>
    <p:sldId id="260" r:id="rId21"/>
    <p:sldId id="261" r:id="rId22"/>
    <p:sldId id="263" r:id="rId23"/>
    <p:sldId id="265" r:id="rId24"/>
    <p:sldId id="278" r:id="rId25"/>
    <p:sldId id="268" r:id="rId26"/>
    <p:sldId id="270" r:id="rId27"/>
    <p:sldId id="272" r:id="rId28"/>
    <p:sldId id="290" r:id="rId29"/>
    <p:sldId id="311" r:id="rId30"/>
    <p:sldId id="312" r:id="rId31"/>
    <p:sldId id="313" r:id="rId32"/>
    <p:sldId id="314" r:id="rId33"/>
    <p:sldId id="318" r:id="rId34"/>
    <p:sldId id="316" r:id="rId35"/>
    <p:sldId id="274" r:id="rId36"/>
    <p:sldId id="302" r:id="rId37"/>
    <p:sldId id="303" r:id="rId38"/>
    <p:sldId id="304" r:id="rId39"/>
    <p:sldId id="317" r:id="rId40"/>
    <p:sldId id="281" r:id="rId41"/>
    <p:sldId id="283" r:id="rId42"/>
    <p:sldId id="307" r:id="rId43"/>
    <p:sldId id="308" r:id="rId44"/>
    <p:sldId id="309" r:id="rId45"/>
    <p:sldId id="289" r:id="rId46"/>
  </p:sldIdLst>
  <p:sldSz cx="12192000" cy="6858000"/>
  <p:notesSz cx="6735763" cy="9866313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94"/>
    <a:srgbClr val="041B78"/>
    <a:srgbClr val="041E7C"/>
    <a:srgbClr val="051071"/>
    <a:srgbClr val="0033CC"/>
    <a:srgbClr val="E7EA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Açık Stil 1 - Vurgu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9631B5-78F2-41C9-869B-9F39066F8104}" styleName="Orta Stil 3 - 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Orta Stil 4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Orta Stil 4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Açık Stil 3 - Vurgu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Açık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Orta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Orta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68"/>
    <p:restoredTop sz="96327"/>
  </p:normalViewPr>
  <p:slideViewPr>
    <p:cSldViewPr snapToGrid="0">
      <p:cViewPr varScale="1">
        <p:scale>
          <a:sx n="103" d="100"/>
          <a:sy n="103" d="100"/>
        </p:scale>
        <p:origin x="7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9C815-D49F-4BC3-8055-DD77CF89A2CF}" type="datetimeFigureOut">
              <a:rPr lang="tr-TR" smtClean="0"/>
              <a:t>16.02.2026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DC650-4B27-4BED-A8CB-DE06F4E3B6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0392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DC650-4B27-4BED-A8CB-DE06F4E3B6C9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7321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804F6D-8868-C30C-5C39-8B2507866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3FBBBE48-0016-6A9C-364E-BB52EB0A2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1A35D3D-C674-50B8-7FB4-D7928D11E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4504-36B1-E24C-B83E-98A16ACE1C71}" type="datetimeFigureOut">
              <a:rPr lang="tr-TR" smtClean="0"/>
              <a:t>16.02.2026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2416183-66A5-B4EE-580E-D87F826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DDA89C6-3EC4-EF11-5762-EA447BD56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AA00-9800-E146-B661-8138DED28E7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164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95DF1F-7F19-C116-ECC0-AFE2AB0EC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A767FAC-744C-EC74-9214-A0669DDC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07D0E85-EB24-237A-B2A8-7A2274FB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4504-36B1-E24C-B83E-98A16ACE1C71}" type="datetimeFigureOut">
              <a:rPr lang="tr-TR" smtClean="0"/>
              <a:t>16.02.2026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95E76AE-F4B4-BF78-66A0-F948D1F8F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18EA3D6-01D1-FB3D-5477-560A6823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AA00-9800-E146-B661-8138DED28E7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0808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684705B-8C7C-BE70-BAC9-94BEB83FC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60081CD-A315-2597-AD5D-E0FD1E2C7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C89C39C-5944-C0E9-2BDA-7CE3B1FFA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4504-36B1-E24C-B83E-98A16ACE1C71}" type="datetimeFigureOut">
              <a:rPr lang="tr-TR" smtClean="0"/>
              <a:t>16.02.2026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9A51606-3B24-2523-1DD3-8CED6BB0A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92AE53C-C5EB-2C49-7E65-5965DDB35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AA00-9800-E146-B661-8138DED28E7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8201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D066A94-37AC-AB98-247E-AF68EF39F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CF89EFB-7057-26A1-FD42-2D7B86AB0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1C056FD-A2CE-3D60-A0D4-0556A4A4E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4504-36B1-E24C-B83E-98A16ACE1C71}" type="datetimeFigureOut">
              <a:rPr lang="tr-TR" smtClean="0"/>
              <a:t>16.02.2026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2DB05D3-FA30-34EC-7640-86349A74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E7114B5-EBAB-F908-233B-5AFF2AEE3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AA00-9800-E146-B661-8138DED28E7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6756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388F50D-B748-D7AE-682F-A6076E1DD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AB23654-56B1-E295-6ABE-61F1C8BE6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4AFC333-C23D-52AD-7CBC-EBE7AAB5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4504-36B1-E24C-B83E-98A16ACE1C71}" type="datetimeFigureOut">
              <a:rPr lang="tr-TR" smtClean="0"/>
              <a:t>16.02.2026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421DBD0-6CA4-FF24-2C51-7DB66C073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7411CA2-BFC3-BD54-CD0C-5CF5DE959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AA00-9800-E146-B661-8138DED28E7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2483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38E6809-2D27-A93C-4CC8-F256D7FC1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E85F9BC-55AE-0462-8B4C-8F9D261974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64F11D2-121E-CBF9-38A7-79037C6F3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301EBAF-C6DD-CDC0-95A6-1916B6455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4504-36B1-E24C-B83E-98A16ACE1C71}" type="datetimeFigureOut">
              <a:rPr lang="tr-TR" smtClean="0"/>
              <a:t>16.02.2026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F111315-4FCA-5D9A-D0B8-2B56870CF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C096C22-4007-4EA3-7D15-A16C5D100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AA00-9800-E146-B661-8138DED28E7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1701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EF1D863-85EE-D9F8-A43D-6C93F4B4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09178AE-CF82-E3C7-5359-ABA62A024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7F95675-B6C5-AA2A-7D50-F6889217F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711F59D6-9434-F656-516B-C9651E87CA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8F0E735D-4FEC-32F7-6459-A4B593984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4E9F70F3-2406-48C1-0C93-839AF07FE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4504-36B1-E24C-B83E-98A16ACE1C71}" type="datetimeFigureOut">
              <a:rPr lang="tr-TR" smtClean="0"/>
              <a:t>16.02.2026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9884382-3E88-AD2B-E874-B1722835A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53265DE-B057-514D-0E3B-4DB61819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AA00-9800-E146-B661-8138DED28E7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719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C4DE9D0-3836-6C68-826B-447088F64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633BAC0E-A96D-B61C-0C84-76FB6554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4504-36B1-E24C-B83E-98A16ACE1C71}" type="datetimeFigureOut">
              <a:rPr lang="tr-TR" smtClean="0"/>
              <a:t>16.02.2026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8C99814C-4289-4D04-6DE2-179A04382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B80F366-8A4E-4859-8A6B-B88DC311C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AA00-9800-E146-B661-8138DED28E7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537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15D8E7D-78BB-9CA7-B831-5BF3615F9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4504-36B1-E24C-B83E-98A16ACE1C71}" type="datetimeFigureOut">
              <a:rPr lang="tr-TR" smtClean="0"/>
              <a:t>16.02.2026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4E20861F-53AD-2D59-E799-96FAA14A0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5093F05-E666-941F-8B4F-01B0E8B35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AA00-9800-E146-B661-8138DED28E7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965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27B6DDF-47BD-4873-A479-BA42388DF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DB433B4-99EF-B9F7-F6E4-0EB50877B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7DED072-E7A7-C884-86F0-841353BA6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61EC772-7F95-1A64-881D-EA4BD0732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4504-36B1-E24C-B83E-98A16ACE1C71}" type="datetimeFigureOut">
              <a:rPr lang="tr-TR" smtClean="0"/>
              <a:t>16.02.2026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F508C33-13EB-32DD-8EA5-E38273EA3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965157D-DF85-6F89-3DE9-C650672BA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AA00-9800-E146-B661-8138DED28E7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4360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2EDDA76-E31A-7E86-6061-33156D4A2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878940E-0FBF-4D72-F017-756C2E8CE9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2B333CA-EFDD-AA7F-1717-BBE41859B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98574AA-E264-73BB-A1B2-019B30778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4504-36B1-E24C-B83E-98A16ACE1C71}" type="datetimeFigureOut">
              <a:rPr lang="tr-TR" smtClean="0"/>
              <a:t>16.02.2026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D33A677-411B-5D5F-67FE-73A5C5D9B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BDBDDE2-FE86-56DD-B48C-3D49476FC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6AA00-9800-E146-B661-8138DED28E7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0988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CB4BB4D6-1DF2-B3E7-CB56-8E627D34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F820A54-636B-63CA-D0C0-DB1BDDE82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4A8CAC4-BE26-FE5C-17ED-9002204A98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114504-36B1-E24C-B83E-98A16ACE1C71}" type="datetimeFigureOut">
              <a:rPr lang="tr-TR" smtClean="0"/>
              <a:t>16.02.2026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8CBF837-D23E-6CFD-6D79-F6B9CAA74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9A25381-BCCE-A472-D6D6-E9B4B6EEF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C6AA00-9800-E146-B661-8138DED28E7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495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f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fif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F7CFCF-EB6A-EE0F-0F6C-0E5F66A62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CEA436-E36F-E3DF-F8A0-C8C57AC4964A}"/>
              </a:ext>
            </a:extLst>
          </p:cNvPr>
          <p:cNvSpPr txBox="1"/>
          <p:nvPr/>
        </p:nvSpPr>
        <p:spPr>
          <a:xfrm>
            <a:off x="543747" y="3521358"/>
            <a:ext cx="12192001" cy="23987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r>
              <a:rPr lang="tr-TR" sz="1600" dirty="0">
                <a:solidFill>
                  <a:schemeClr val="bg1"/>
                </a:solidFill>
                <a:latin typeface="Satoshi Medium" pitchFamily="2" charset="0"/>
                <a:ea typeface="Tahoma" panose="020B0604030504040204" pitchFamily="34" charset="0"/>
                <a:cs typeface="Tahoma" panose="020B0604030504040204" pitchFamily="34" charset="0"/>
                <a:sym typeface="Roboto Light"/>
              </a:rPr>
              <a:t>Spor Bilimleri Fakültesi</a:t>
            </a:r>
          </a:p>
          <a:p>
            <a:r>
              <a:rPr lang="tr-TR" b="1" dirty="0">
                <a:solidFill>
                  <a:schemeClr val="bg1"/>
                </a:solidFill>
                <a:latin typeface="Satoshi" pitchFamily="2" charset="0"/>
              </a:rPr>
              <a:t>01 Ocak-31 Aralık 2025 Dönemi</a:t>
            </a:r>
            <a:br>
              <a:rPr lang="tr-TR" b="1" dirty="0">
                <a:solidFill>
                  <a:schemeClr val="bg1"/>
                </a:solidFill>
                <a:latin typeface="Satoshi" pitchFamily="2" charset="0"/>
              </a:rPr>
            </a:br>
            <a:r>
              <a:rPr lang="tr-TR" b="1" dirty="0">
                <a:solidFill>
                  <a:schemeClr val="bg1"/>
                </a:solidFill>
                <a:latin typeface="Satoshi" pitchFamily="2" charset="0"/>
              </a:rPr>
              <a:t>Birim Faaliyet Raporu Sunumu</a:t>
            </a:r>
          </a:p>
          <a:p>
            <a:endParaRPr lang="tr-TR" sz="1050" dirty="0">
              <a:solidFill>
                <a:schemeClr val="bg1"/>
              </a:solidFill>
              <a:latin typeface="Satoshi Medium" pitchFamily="2" charset="0"/>
            </a:endParaRPr>
          </a:p>
          <a:p>
            <a:endParaRPr lang="tr-TR" sz="1050" dirty="0">
              <a:solidFill>
                <a:schemeClr val="bg1"/>
              </a:solidFill>
              <a:latin typeface="Satoshi Light" pitchFamily="2" charset="0"/>
            </a:endParaRPr>
          </a:p>
          <a:p>
            <a:endParaRPr lang="tr-TR" sz="1050" dirty="0">
              <a:solidFill>
                <a:schemeClr val="bg1"/>
              </a:solidFill>
              <a:latin typeface="Satoshi Light" pitchFamily="2" charset="0"/>
            </a:endParaRPr>
          </a:p>
          <a:p>
            <a:endParaRPr lang="tr-TR" sz="1050" dirty="0">
              <a:solidFill>
                <a:schemeClr val="bg1"/>
              </a:solidFill>
              <a:latin typeface="Satoshi Light" pitchFamily="2" charset="0"/>
            </a:endParaRPr>
          </a:p>
          <a:p>
            <a:r>
              <a:rPr lang="tr-TR" sz="1050" dirty="0" smtClean="0">
                <a:solidFill>
                  <a:schemeClr val="bg1"/>
                </a:solidFill>
                <a:latin typeface="Satoshi Light" pitchFamily="2" charset="0"/>
              </a:rPr>
              <a:t>Sunumu Hazırlayan</a:t>
            </a:r>
            <a:endParaRPr lang="tr-TR" sz="1050" dirty="0">
              <a:solidFill>
                <a:schemeClr val="bg1"/>
              </a:solidFill>
              <a:latin typeface="Satoshi Light" pitchFamily="2" charset="0"/>
            </a:endParaRPr>
          </a:p>
          <a:p>
            <a:r>
              <a:rPr lang="tr-TR" sz="1050" dirty="0" smtClean="0">
                <a:solidFill>
                  <a:schemeClr val="bg1"/>
                </a:solidFill>
                <a:latin typeface="Satoshi Light" pitchFamily="2" charset="0"/>
              </a:rPr>
              <a:t>Prof. Dr. </a:t>
            </a:r>
            <a:r>
              <a:rPr lang="tr-TR" sz="1050" dirty="0" err="1" smtClean="0">
                <a:solidFill>
                  <a:schemeClr val="bg1"/>
                </a:solidFill>
                <a:latin typeface="Satoshi Light" pitchFamily="2" charset="0"/>
              </a:rPr>
              <a:t>Hanifi</a:t>
            </a:r>
            <a:r>
              <a:rPr lang="tr-TR" sz="1050" dirty="0" smtClean="0">
                <a:solidFill>
                  <a:schemeClr val="bg1"/>
                </a:solidFill>
                <a:latin typeface="Satoshi Light" pitchFamily="2" charset="0"/>
              </a:rPr>
              <a:t> ÜZÜM</a:t>
            </a:r>
          </a:p>
          <a:p>
            <a:r>
              <a:rPr lang="tr-TR" sz="1050" dirty="0" smtClean="0">
                <a:solidFill>
                  <a:schemeClr val="bg1"/>
                </a:solidFill>
                <a:latin typeface="Satoshi Light" pitchFamily="2" charset="0"/>
              </a:rPr>
              <a:t>Hasan Hüseyin İLERİ</a:t>
            </a:r>
            <a:endParaRPr lang="tr-TR" sz="1050" dirty="0">
              <a:solidFill>
                <a:schemeClr val="bg1"/>
              </a:solidFill>
              <a:latin typeface="Satoshi Light" pitchFamily="2" charset="0"/>
            </a:endParaRPr>
          </a:p>
          <a:p>
            <a:r>
              <a:rPr lang="tr-TR" sz="1050" dirty="0">
                <a:solidFill>
                  <a:schemeClr val="bg1"/>
                </a:solidFill>
                <a:latin typeface="Satoshi Light" pitchFamily="2" charset="0"/>
              </a:rPr>
              <a:t>Sunum </a:t>
            </a:r>
            <a:r>
              <a:rPr lang="tr-TR" sz="1050" dirty="0" smtClean="0">
                <a:solidFill>
                  <a:schemeClr val="bg1"/>
                </a:solidFill>
                <a:latin typeface="Satoshi Light" pitchFamily="2" charset="0"/>
              </a:rPr>
              <a:t>yapan</a:t>
            </a:r>
          </a:p>
          <a:p>
            <a:r>
              <a:rPr lang="tr-TR" sz="1050" dirty="0">
                <a:solidFill>
                  <a:schemeClr val="bg1"/>
                </a:solidFill>
                <a:latin typeface="Satoshi Light" pitchFamily="2" charset="0"/>
              </a:rPr>
              <a:t>Prof. Dr. </a:t>
            </a:r>
            <a:r>
              <a:rPr lang="tr-TR" sz="1050" dirty="0" err="1">
                <a:solidFill>
                  <a:schemeClr val="bg1"/>
                </a:solidFill>
                <a:latin typeface="Satoshi Light" pitchFamily="2" charset="0"/>
              </a:rPr>
              <a:t>Hanifi</a:t>
            </a:r>
            <a:r>
              <a:rPr lang="tr-TR" sz="1050" dirty="0">
                <a:solidFill>
                  <a:schemeClr val="bg1"/>
                </a:solidFill>
                <a:latin typeface="Satoshi Light" pitchFamily="2" charset="0"/>
              </a:rPr>
              <a:t> </a:t>
            </a:r>
            <a:r>
              <a:rPr lang="tr-TR" sz="1050" dirty="0" smtClean="0">
                <a:solidFill>
                  <a:schemeClr val="bg1"/>
                </a:solidFill>
                <a:latin typeface="Satoshi Light" pitchFamily="2" charset="0"/>
              </a:rPr>
              <a:t>ÜZÜM</a:t>
            </a:r>
            <a:endParaRPr lang="tr-TR" sz="1050" dirty="0">
              <a:solidFill>
                <a:schemeClr val="bg1"/>
              </a:solidFill>
              <a:latin typeface="Satoshi Light" pitchFamily="2" charset="0"/>
            </a:endParaRPr>
          </a:p>
        </p:txBody>
      </p:sp>
      <p:sp>
        <p:nvSpPr>
          <p:cNvPr id="12" name="Akış Çizelgesi: Bağlayıcı 6">
            <a:extLst>
              <a:ext uri="{FF2B5EF4-FFF2-40B4-BE49-F238E27FC236}">
                <a16:creationId xmlns:a16="http://schemas.microsoft.com/office/drawing/2014/main" id="{C63826BF-BF6B-C15A-6445-AEB1CF0EB794}"/>
              </a:ext>
            </a:extLst>
          </p:cNvPr>
          <p:cNvSpPr/>
          <p:nvPr/>
        </p:nvSpPr>
        <p:spPr>
          <a:xfrm>
            <a:off x="2302832" y="669073"/>
            <a:ext cx="795775" cy="7956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800" dirty="0">
                <a:solidFill>
                  <a:srgbClr val="041B78"/>
                </a:solidFill>
              </a:rPr>
              <a:t>Varsa Birim Logosu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53" y="702008"/>
            <a:ext cx="734732" cy="73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80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215"/>
            <a:ext cx="12192000" cy="588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95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4942"/>
            <a:ext cx="12192000" cy="580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37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738"/>
            <a:ext cx="11961845" cy="568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01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, mavi, meneviş mavisi, Majorelle Blu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364ED0E-08C4-0FA6-0653-AA7D5E522C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Resim 6" descr="insan yüzü, kişi, şahıs, ekran görüntüsü, meti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E4C8BAF-036F-D199-67F5-5330BD62C8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656" r="17656"/>
          <a:stretch>
            <a:fillRect/>
          </a:stretch>
        </p:blipFill>
        <p:spPr>
          <a:xfrm>
            <a:off x="2838926" y="1088748"/>
            <a:ext cx="6514148" cy="566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17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55C16-90D4-C581-5490-383CFF078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, mavi, meneviş mavisi, Majorelle Blu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DC02B6B-3F89-315D-5E87-165C201CFD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sim 3" descr="metin, insan yüzü, ekran görüntüsü, kişi, şahıs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C826D31-162D-82A8-E9B1-8751A9533F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00" t="12361" r="1328" b="29584"/>
          <a:stretch>
            <a:fillRect/>
          </a:stretch>
        </p:blipFill>
        <p:spPr>
          <a:xfrm>
            <a:off x="538162" y="1438274"/>
            <a:ext cx="11115675" cy="398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71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B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logo, daire, simge, sembol, amble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E176883-DE74-A05E-BB8A-36556B0A1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82" y="173479"/>
            <a:ext cx="1918917" cy="1356589"/>
          </a:xfr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EBD69BB4-62AA-86CF-D222-C8E464758B21}"/>
              </a:ext>
            </a:extLst>
          </p:cNvPr>
          <p:cNvSpPr txBox="1"/>
          <p:nvPr/>
        </p:nvSpPr>
        <p:spPr>
          <a:xfrm>
            <a:off x="1814299" y="595746"/>
            <a:ext cx="8672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dirty="0">
                <a:solidFill>
                  <a:schemeClr val="bg1"/>
                </a:solidFill>
              </a:rPr>
              <a:t>İNSAN KAYNAKLARI</a:t>
            </a:r>
          </a:p>
        </p:txBody>
      </p:sp>
      <p:graphicFrame>
        <p:nvGraphicFramePr>
          <p:cNvPr id="10" name="Tablo 9">
            <a:extLst>
              <a:ext uri="{FF2B5EF4-FFF2-40B4-BE49-F238E27FC236}">
                <a16:creationId xmlns:a16="http://schemas.microsoft.com/office/drawing/2014/main" id="{22471199-98C4-34C2-C910-D2AFA62F8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687587"/>
              </p:ext>
            </p:extLst>
          </p:nvPr>
        </p:nvGraphicFramePr>
        <p:xfrm>
          <a:off x="802433" y="1756504"/>
          <a:ext cx="10739538" cy="361339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96267">
                  <a:extLst>
                    <a:ext uri="{9D8B030D-6E8A-4147-A177-3AD203B41FA5}">
                      <a16:colId xmlns:a16="http://schemas.microsoft.com/office/drawing/2014/main" val="336739741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631175539"/>
                    </a:ext>
                  </a:extLst>
                </a:gridCol>
                <a:gridCol w="1054879">
                  <a:extLst>
                    <a:ext uri="{9D8B030D-6E8A-4147-A177-3AD203B41FA5}">
                      <a16:colId xmlns:a16="http://schemas.microsoft.com/office/drawing/2014/main" val="1699808900"/>
                    </a:ext>
                  </a:extLst>
                </a:gridCol>
                <a:gridCol w="1193282">
                  <a:extLst>
                    <a:ext uri="{9D8B030D-6E8A-4147-A177-3AD203B41FA5}">
                      <a16:colId xmlns:a16="http://schemas.microsoft.com/office/drawing/2014/main" val="693174670"/>
                    </a:ext>
                  </a:extLst>
                </a:gridCol>
                <a:gridCol w="1193282">
                  <a:extLst>
                    <a:ext uri="{9D8B030D-6E8A-4147-A177-3AD203B41FA5}">
                      <a16:colId xmlns:a16="http://schemas.microsoft.com/office/drawing/2014/main" val="1654679926"/>
                    </a:ext>
                  </a:extLst>
                </a:gridCol>
                <a:gridCol w="1193282">
                  <a:extLst>
                    <a:ext uri="{9D8B030D-6E8A-4147-A177-3AD203B41FA5}">
                      <a16:colId xmlns:a16="http://schemas.microsoft.com/office/drawing/2014/main" val="1272677207"/>
                    </a:ext>
                  </a:extLst>
                </a:gridCol>
                <a:gridCol w="1193282">
                  <a:extLst>
                    <a:ext uri="{9D8B030D-6E8A-4147-A177-3AD203B41FA5}">
                      <a16:colId xmlns:a16="http://schemas.microsoft.com/office/drawing/2014/main" val="127851692"/>
                    </a:ext>
                  </a:extLst>
                </a:gridCol>
                <a:gridCol w="1193282">
                  <a:extLst>
                    <a:ext uri="{9D8B030D-6E8A-4147-A177-3AD203B41FA5}">
                      <a16:colId xmlns:a16="http://schemas.microsoft.com/office/drawing/2014/main" val="2712295934"/>
                    </a:ext>
                  </a:extLst>
                </a:gridCol>
                <a:gridCol w="1193282">
                  <a:extLst>
                    <a:ext uri="{9D8B030D-6E8A-4147-A177-3AD203B41FA5}">
                      <a16:colId xmlns:a16="http://schemas.microsoft.com/office/drawing/2014/main" val="375735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/>
                        <a:t>Programlar 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/>
                        <a:t>Profesör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/>
                        <a:t>Doçent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/>
                        <a:t>Dr. Öğr. Üyesi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/>
                        <a:t>Öğretim Görevlisi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/>
                        <a:t>Araştırma Görevlisi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/>
                        <a:t>Öğrenci Sayısı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/>
                        <a:t>Uluslararası Öğrenci Sayısı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/>
                        <a:t>Öğretim Elemanı Başına Düşen Öğrenci Sayısı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482014"/>
                  </a:ext>
                </a:extLst>
              </a:tr>
              <a:tr h="425623">
                <a:tc>
                  <a:txBody>
                    <a:bodyPr/>
                    <a:lstStyle/>
                    <a:p>
                      <a:r>
                        <a:rPr lang="tr-TR" sz="1200" dirty="0"/>
                        <a:t>Antrenörlük Eğitimi Bölümü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259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dirty="0"/>
                        <a:t>24,27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839885"/>
                  </a:ext>
                </a:extLst>
              </a:tr>
              <a:tr h="425623">
                <a:tc>
                  <a:txBody>
                    <a:bodyPr/>
                    <a:lstStyle/>
                    <a:p>
                      <a:r>
                        <a:rPr lang="tr-TR" sz="1200" dirty="0"/>
                        <a:t>Beden Eğitimi ve Spor Bölümü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23,42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375190"/>
                  </a:ext>
                </a:extLst>
              </a:tr>
              <a:tr h="595872">
                <a:tc>
                  <a:txBody>
                    <a:bodyPr/>
                    <a:lstStyle/>
                    <a:p>
                      <a:r>
                        <a:rPr lang="tr-TR" sz="1200" dirty="0"/>
                        <a:t>Spor Yöneticiliği Bölümü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238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27,55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62633"/>
                  </a:ext>
                </a:extLst>
              </a:tr>
              <a:tr h="345228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154327"/>
                  </a:ext>
                </a:extLst>
              </a:tr>
              <a:tr h="345228">
                <a:tc>
                  <a:txBody>
                    <a:bodyPr/>
                    <a:lstStyle/>
                    <a:p>
                      <a:r>
                        <a:rPr lang="tr-TR" sz="1200" dirty="0"/>
                        <a:t>Toplam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642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25,14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242587"/>
                  </a:ext>
                </a:extLst>
              </a:tr>
            </a:tbl>
          </a:graphicData>
        </a:graphic>
      </p:graphicFrame>
      <p:graphicFrame>
        <p:nvGraphicFramePr>
          <p:cNvPr id="11" name="Tablo 10">
            <a:extLst>
              <a:ext uri="{FF2B5EF4-FFF2-40B4-BE49-F238E27FC236}">
                <a16:creationId xmlns:a16="http://schemas.microsoft.com/office/drawing/2014/main" id="{3D798A92-BC5D-4C82-C54F-6ADBC8448B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373159"/>
              </p:ext>
            </p:extLst>
          </p:nvPr>
        </p:nvGraphicFramePr>
        <p:xfrm>
          <a:off x="2031999" y="6049856"/>
          <a:ext cx="812799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12788127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62024140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7531704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İdari Personel: 4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Temizlik Personeli:  4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Teknik Personel: 3</a:t>
                      </a:r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174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5057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8444B-87DC-8DF7-FA8C-8E7875A1D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Resim 67" descr="metin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80E9F4C-CB16-0039-83C2-C21E7ED0FB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Başlık 1">
            <a:extLst>
              <a:ext uri="{FF2B5EF4-FFF2-40B4-BE49-F238E27FC236}">
                <a16:creationId xmlns:a16="http://schemas.microsoft.com/office/drawing/2014/main" id="{97553146-AD10-E27C-684D-498E515F3C76}"/>
              </a:ext>
            </a:extLst>
          </p:cNvPr>
          <p:cNvSpPr txBox="1">
            <a:spLocks/>
          </p:cNvSpPr>
          <p:nvPr/>
        </p:nvSpPr>
        <p:spPr>
          <a:xfrm>
            <a:off x="82296" y="2711295"/>
            <a:ext cx="464515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Antrenörlük Eğitimi Bölümü</a:t>
            </a:r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EE40B391-45CF-4B8C-8875-BA07B55B7448}"/>
              </a:ext>
            </a:extLst>
          </p:cNvPr>
          <p:cNvSpPr txBox="1">
            <a:spLocks/>
          </p:cNvSpPr>
          <p:nvPr/>
        </p:nvSpPr>
        <p:spPr>
          <a:xfrm>
            <a:off x="82296" y="3131919"/>
            <a:ext cx="464515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Beden Eğitimi ve Spor Bölümü</a:t>
            </a:r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8AD1E9B3-9932-0830-958F-F6728F562295}"/>
              </a:ext>
            </a:extLst>
          </p:cNvPr>
          <p:cNvSpPr txBox="1">
            <a:spLocks/>
          </p:cNvSpPr>
          <p:nvPr/>
        </p:nvSpPr>
        <p:spPr>
          <a:xfrm>
            <a:off x="82296" y="3543398"/>
            <a:ext cx="464515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Spor Yöneticiliği Bölümü</a:t>
            </a:r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Başlık 1">
            <a:extLst>
              <a:ext uri="{FF2B5EF4-FFF2-40B4-BE49-F238E27FC236}">
                <a16:creationId xmlns:a16="http://schemas.microsoft.com/office/drawing/2014/main" id="{DF3E4CBB-CD58-CA7B-51B0-A7181A74DC82}"/>
              </a:ext>
            </a:extLst>
          </p:cNvPr>
          <p:cNvSpPr txBox="1">
            <a:spLocks/>
          </p:cNvSpPr>
          <p:nvPr/>
        </p:nvSpPr>
        <p:spPr>
          <a:xfrm>
            <a:off x="82296" y="3973167"/>
            <a:ext cx="464515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Başlık 1">
            <a:extLst>
              <a:ext uri="{FF2B5EF4-FFF2-40B4-BE49-F238E27FC236}">
                <a16:creationId xmlns:a16="http://schemas.microsoft.com/office/drawing/2014/main" id="{C04C8254-7F71-6087-6AAE-06549B0AE1A6}"/>
              </a:ext>
            </a:extLst>
          </p:cNvPr>
          <p:cNvSpPr txBox="1">
            <a:spLocks/>
          </p:cNvSpPr>
          <p:nvPr/>
        </p:nvSpPr>
        <p:spPr>
          <a:xfrm>
            <a:off x="1446278" y="4357214"/>
            <a:ext cx="464515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Başlık 1">
            <a:extLst>
              <a:ext uri="{FF2B5EF4-FFF2-40B4-BE49-F238E27FC236}">
                <a16:creationId xmlns:a16="http://schemas.microsoft.com/office/drawing/2014/main" id="{5E0D84B5-7FD3-B1A8-4318-32CB46763E0C}"/>
              </a:ext>
            </a:extLst>
          </p:cNvPr>
          <p:cNvSpPr txBox="1">
            <a:spLocks/>
          </p:cNvSpPr>
          <p:nvPr/>
        </p:nvSpPr>
        <p:spPr>
          <a:xfrm>
            <a:off x="118873" y="4814415"/>
            <a:ext cx="464515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Başlık 1">
            <a:extLst>
              <a:ext uri="{FF2B5EF4-FFF2-40B4-BE49-F238E27FC236}">
                <a16:creationId xmlns:a16="http://schemas.microsoft.com/office/drawing/2014/main" id="{AC018C68-E5B9-3CD4-D12A-1075A0C0F86B}"/>
              </a:ext>
            </a:extLst>
          </p:cNvPr>
          <p:cNvSpPr txBox="1">
            <a:spLocks/>
          </p:cNvSpPr>
          <p:nvPr/>
        </p:nvSpPr>
        <p:spPr>
          <a:xfrm>
            <a:off x="82296" y="5235039"/>
            <a:ext cx="464515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Başlık 1">
            <a:extLst>
              <a:ext uri="{FF2B5EF4-FFF2-40B4-BE49-F238E27FC236}">
                <a16:creationId xmlns:a16="http://schemas.microsoft.com/office/drawing/2014/main" id="{8004B019-AFAA-3DF3-6B35-EB66DA156E8B}"/>
              </a:ext>
            </a:extLst>
          </p:cNvPr>
          <p:cNvSpPr txBox="1">
            <a:spLocks/>
          </p:cNvSpPr>
          <p:nvPr/>
        </p:nvSpPr>
        <p:spPr>
          <a:xfrm>
            <a:off x="82296" y="5655663"/>
            <a:ext cx="464515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Başlık 1">
            <a:extLst>
              <a:ext uri="{FF2B5EF4-FFF2-40B4-BE49-F238E27FC236}">
                <a16:creationId xmlns:a16="http://schemas.microsoft.com/office/drawing/2014/main" id="{DCB1183B-1C11-E9F2-6632-09DA8C6F6FD8}"/>
              </a:ext>
            </a:extLst>
          </p:cNvPr>
          <p:cNvSpPr txBox="1">
            <a:spLocks/>
          </p:cNvSpPr>
          <p:nvPr/>
        </p:nvSpPr>
        <p:spPr>
          <a:xfrm>
            <a:off x="82296" y="6003133"/>
            <a:ext cx="464515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Başlık 1">
            <a:extLst>
              <a:ext uri="{FF2B5EF4-FFF2-40B4-BE49-F238E27FC236}">
                <a16:creationId xmlns:a16="http://schemas.microsoft.com/office/drawing/2014/main" id="{34BCC659-34A8-EDA6-306C-427C9D7B0CF3}"/>
              </a:ext>
            </a:extLst>
          </p:cNvPr>
          <p:cNvSpPr txBox="1">
            <a:spLocks/>
          </p:cNvSpPr>
          <p:nvPr/>
        </p:nvSpPr>
        <p:spPr>
          <a:xfrm>
            <a:off x="82296" y="6469479"/>
            <a:ext cx="464515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Başlık 1">
            <a:extLst>
              <a:ext uri="{FF2B5EF4-FFF2-40B4-BE49-F238E27FC236}">
                <a16:creationId xmlns:a16="http://schemas.microsoft.com/office/drawing/2014/main" id="{B4672306-628A-EEAA-8454-92EB7EC3468E}"/>
              </a:ext>
            </a:extLst>
          </p:cNvPr>
          <p:cNvSpPr txBox="1">
            <a:spLocks/>
          </p:cNvSpPr>
          <p:nvPr/>
        </p:nvSpPr>
        <p:spPr>
          <a:xfrm>
            <a:off x="4937761" y="2711294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259</a:t>
            </a:r>
          </a:p>
        </p:txBody>
      </p:sp>
      <p:sp>
        <p:nvSpPr>
          <p:cNvPr id="17" name="Başlık 1">
            <a:extLst>
              <a:ext uri="{FF2B5EF4-FFF2-40B4-BE49-F238E27FC236}">
                <a16:creationId xmlns:a16="http://schemas.microsoft.com/office/drawing/2014/main" id="{3A5D5751-E3B7-211E-E8F3-C992DD6B49BE}"/>
              </a:ext>
            </a:extLst>
          </p:cNvPr>
          <p:cNvSpPr txBox="1">
            <a:spLocks/>
          </p:cNvSpPr>
          <p:nvPr/>
        </p:nvSpPr>
        <p:spPr>
          <a:xfrm>
            <a:off x="4937761" y="3113630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145</a:t>
            </a: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1CD51A3B-0497-3131-777A-307A6655C1AC}"/>
              </a:ext>
            </a:extLst>
          </p:cNvPr>
          <p:cNvSpPr txBox="1">
            <a:spLocks/>
          </p:cNvSpPr>
          <p:nvPr/>
        </p:nvSpPr>
        <p:spPr>
          <a:xfrm>
            <a:off x="4937761" y="354339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238</a:t>
            </a: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EB6D2EBC-4E8B-C78E-241E-603DD08503E8}"/>
              </a:ext>
            </a:extLst>
          </p:cNvPr>
          <p:cNvSpPr txBox="1">
            <a:spLocks/>
          </p:cNvSpPr>
          <p:nvPr/>
        </p:nvSpPr>
        <p:spPr>
          <a:xfrm>
            <a:off x="4937761" y="3945734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Başlık 1">
            <a:extLst>
              <a:ext uri="{FF2B5EF4-FFF2-40B4-BE49-F238E27FC236}">
                <a16:creationId xmlns:a16="http://schemas.microsoft.com/office/drawing/2014/main" id="{97F24903-4FF4-87BC-B4BD-F324327C5939}"/>
              </a:ext>
            </a:extLst>
          </p:cNvPr>
          <p:cNvSpPr txBox="1">
            <a:spLocks/>
          </p:cNvSpPr>
          <p:nvPr/>
        </p:nvSpPr>
        <p:spPr>
          <a:xfrm>
            <a:off x="4937761" y="436635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Başlık 1">
            <a:extLst>
              <a:ext uri="{FF2B5EF4-FFF2-40B4-BE49-F238E27FC236}">
                <a16:creationId xmlns:a16="http://schemas.microsoft.com/office/drawing/2014/main" id="{3F8F6F76-8CE1-79BA-B6B9-07E5925A19EE}"/>
              </a:ext>
            </a:extLst>
          </p:cNvPr>
          <p:cNvSpPr txBox="1">
            <a:spLocks/>
          </p:cNvSpPr>
          <p:nvPr/>
        </p:nvSpPr>
        <p:spPr>
          <a:xfrm>
            <a:off x="4937761" y="4786982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Başlık 1">
            <a:extLst>
              <a:ext uri="{FF2B5EF4-FFF2-40B4-BE49-F238E27FC236}">
                <a16:creationId xmlns:a16="http://schemas.microsoft.com/office/drawing/2014/main" id="{3A0182D2-16F1-DFD3-A695-B5827158C24F}"/>
              </a:ext>
            </a:extLst>
          </p:cNvPr>
          <p:cNvSpPr txBox="1">
            <a:spLocks/>
          </p:cNvSpPr>
          <p:nvPr/>
        </p:nvSpPr>
        <p:spPr>
          <a:xfrm>
            <a:off x="4937761" y="5207606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Başlık 1">
            <a:extLst>
              <a:ext uri="{FF2B5EF4-FFF2-40B4-BE49-F238E27FC236}">
                <a16:creationId xmlns:a16="http://schemas.microsoft.com/office/drawing/2014/main" id="{6EDCEF58-CFCF-89BA-0918-5A7DC632E6BE}"/>
              </a:ext>
            </a:extLst>
          </p:cNvPr>
          <p:cNvSpPr txBox="1">
            <a:spLocks/>
          </p:cNvSpPr>
          <p:nvPr/>
        </p:nvSpPr>
        <p:spPr>
          <a:xfrm>
            <a:off x="4937761" y="564651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Başlık 1">
            <a:extLst>
              <a:ext uri="{FF2B5EF4-FFF2-40B4-BE49-F238E27FC236}">
                <a16:creationId xmlns:a16="http://schemas.microsoft.com/office/drawing/2014/main" id="{248BC4CE-AA20-7671-7EFB-35C31B0E8665}"/>
              </a:ext>
            </a:extLst>
          </p:cNvPr>
          <p:cNvSpPr txBox="1">
            <a:spLocks/>
          </p:cNvSpPr>
          <p:nvPr/>
        </p:nvSpPr>
        <p:spPr>
          <a:xfrm>
            <a:off x="4937761" y="605799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Başlık 1">
            <a:extLst>
              <a:ext uri="{FF2B5EF4-FFF2-40B4-BE49-F238E27FC236}">
                <a16:creationId xmlns:a16="http://schemas.microsoft.com/office/drawing/2014/main" id="{949F3C49-AF63-8524-113D-0427BEDA72A4}"/>
              </a:ext>
            </a:extLst>
          </p:cNvPr>
          <p:cNvSpPr txBox="1">
            <a:spLocks/>
          </p:cNvSpPr>
          <p:nvPr/>
        </p:nvSpPr>
        <p:spPr>
          <a:xfrm>
            <a:off x="4937761" y="646947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Başlık 1">
            <a:extLst>
              <a:ext uri="{FF2B5EF4-FFF2-40B4-BE49-F238E27FC236}">
                <a16:creationId xmlns:a16="http://schemas.microsoft.com/office/drawing/2014/main" id="{95497B80-71C2-ED03-D253-CDAF4B67A828}"/>
              </a:ext>
            </a:extLst>
          </p:cNvPr>
          <p:cNvSpPr txBox="1">
            <a:spLocks/>
          </p:cNvSpPr>
          <p:nvPr/>
        </p:nvSpPr>
        <p:spPr>
          <a:xfrm>
            <a:off x="6007609" y="2711294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44</a:t>
            </a:r>
          </a:p>
        </p:txBody>
      </p:sp>
      <p:sp>
        <p:nvSpPr>
          <p:cNvPr id="27" name="Başlık 1">
            <a:extLst>
              <a:ext uri="{FF2B5EF4-FFF2-40B4-BE49-F238E27FC236}">
                <a16:creationId xmlns:a16="http://schemas.microsoft.com/office/drawing/2014/main" id="{8D5CDB4F-D947-01D1-7F0D-4D82846D1C41}"/>
              </a:ext>
            </a:extLst>
          </p:cNvPr>
          <p:cNvSpPr txBox="1">
            <a:spLocks/>
          </p:cNvSpPr>
          <p:nvPr/>
        </p:nvSpPr>
        <p:spPr>
          <a:xfrm>
            <a:off x="6007609" y="3113630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44</a:t>
            </a:r>
          </a:p>
        </p:txBody>
      </p:sp>
      <p:sp>
        <p:nvSpPr>
          <p:cNvPr id="28" name="Başlık 1">
            <a:extLst>
              <a:ext uri="{FF2B5EF4-FFF2-40B4-BE49-F238E27FC236}">
                <a16:creationId xmlns:a16="http://schemas.microsoft.com/office/drawing/2014/main" id="{9BA7C404-BCD3-8F01-BEF3-C7C614B09F8C}"/>
              </a:ext>
            </a:extLst>
          </p:cNvPr>
          <p:cNvSpPr txBox="1">
            <a:spLocks/>
          </p:cNvSpPr>
          <p:nvPr/>
        </p:nvSpPr>
        <p:spPr>
          <a:xfrm>
            <a:off x="6007609" y="354339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49</a:t>
            </a:r>
          </a:p>
        </p:txBody>
      </p:sp>
      <p:sp>
        <p:nvSpPr>
          <p:cNvPr id="29" name="Başlık 1">
            <a:extLst>
              <a:ext uri="{FF2B5EF4-FFF2-40B4-BE49-F238E27FC236}">
                <a16:creationId xmlns:a16="http://schemas.microsoft.com/office/drawing/2014/main" id="{DF45C551-BB8B-F77B-FF43-740403B6CFFA}"/>
              </a:ext>
            </a:extLst>
          </p:cNvPr>
          <p:cNvSpPr txBox="1">
            <a:spLocks/>
          </p:cNvSpPr>
          <p:nvPr/>
        </p:nvSpPr>
        <p:spPr>
          <a:xfrm>
            <a:off x="6007609" y="3945734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Başlık 1">
            <a:extLst>
              <a:ext uri="{FF2B5EF4-FFF2-40B4-BE49-F238E27FC236}">
                <a16:creationId xmlns:a16="http://schemas.microsoft.com/office/drawing/2014/main" id="{B92677D2-9E9A-F7E5-3B75-700AECDA6515}"/>
              </a:ext>
            </a:extLst>
          </p:cNvPr>
          <p:cNvSpPr txBox="1">
            <a:spLocks/>
          </p:cNvSpPr>
          <p:nvPr/>
        </p:nvSpPr>
        <p:spPr>
          <a:xfrm>
            <a:off x="6007609" y="436635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Başlık 1">
            <a:extLst>
              <a:ext uri="{FF2B5EF4-FFF2-40B4-BE49-F238E27FC236}">
                <a16:creationId xmlns:a16="http://schemas.microsoft.com/office/drawing/2014/main" id="{5F39A405-B771-E523-97CF-D3FFA6BD9F26}"/>
              </a:ext>
            </a:extLst>
          </p:cNvPr>
          <p:cNvSpPr txBox="1">
            <a:spLocks/>
          </p:cNvSpPr>
          <p:nvPr/>
        </p:nvSpPr>
        <p:spPr>
          <a:xfrm>
            <a:off x="6007609" y="4786982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Başlık 1">
            <a:extLst>
              <a:ext uri="{FF2B5EF4-FFF2-40B4-BE49-F238E27FC236}">
                <a16:creationId xmlns:a16="http://schemas.microsoft.com/office/drawing/2014/main" id="{D6A0B449-A9CC-6DF1-89F2-0C04208ACADE}"/>
              </a:ext>
            </a:extLst>
          </p:cNvPr>
          <p:cNvSpPr txBox="1">
            <a:spLocks/>
          </p:cNvSpPr>
          <p:nvPr/>
        </p:nvSpPr>
        <p:spPr>
          <a:xfrm>
            <a:off x="6007609" y="5207606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Başlık 1">
            <a:extLst>
              <a:ext uri="{FF2B5EF4-FFF2-40B4-BE49-F238E27FC236}">
                <a16:creationId xmlns:a16="http://schemas.microsoft.com/office/drawing/2014/main" id="{C1972E31-5ACA-10D1-4513-E800086B26BF}"/>
              </a:ext>
            </a:extLst>
          </p:cNvPr>
          <p:cNvSpPr txBox="1">
            <a:spLocks/>
          </p:cNvSpPr>
          <p:nvPr/>
        </p:nvSpPr>
        <p:spPr>
          <a:xfrm>
            <a:off x="6007609" y="564651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Başlık 1">
            <a:extLst>
              <a:ext uri="{FF2B5EF4-FFF2-40B4-BE49-F238E27FC236}">
                <a16:creationId xmlns:a16="http://schemas.microsoft.com/office/drawing/2014/main" id="{2FF1BDAE-DDE6-D7BD-60BF-303104E41E87}"/>
              </a:ext>
            </a:extLst>
          </p:cNvPr>
          <p:cNvSpPr txBox="1">
            <a:spLocks/>
          </p:cNvSpPr>
          <p:nvPr/>
        </p:nvSpPr>
        <p:spPr>
          <a:xfrm>
            <a:off x="6007609" y="605799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Başlık 1">
            <a:extLst>
              <a:ext uri="{FF2B5EF4-FFF2-40B4-BE49-F238E27FC236}">
                <a16:creationId xmlns:a16="http://schemas.microsoft.com/office/drawing/2014/main" id="{EBD46404-79F9-1E8D-ADA7-67D85859C28F}"/>
              </a:ext>
            </a:extLst>
          </p:cNvPr>
          <p:cNvSpPr txBox="1">
            <a:spLocks/>
          </p:cNvSpPr>
          <p:nvPr/>
        </p:nvSpPr>
        <p:spPr>
          <a:xfrm>
            <a:off x="6007609" y="646947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6" name="Başlık 1">
            <a:extLst>
              <a:ext uri="{FF2B5EF4-FFF2-40B4-BE49-F238E27FC236}">
                <a16:creationId xmlns:a16="http://schemas.microsoft.com/office/drawing/2014/main" id="{535F96E2-7A88-57F9-7627-437AF97F2576}"/>
              </a:ext>
            </a:extLst>
          </p:cNvPr>
          <p:cNvSpPr txBox="1">
            <a:spLocks/>
          </p:cNvSpPr>
          <p:nvPr/>
        </p:nvSpPr>
        <p:spPr>
          <a:xfrm>
            <a:off x="7159753" y="2711294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37" name="Başlık 1">
            <a:extLst>
              <a:ext uri="{FF2B5EF4-FFF2-40B4-BE49-F238E27FC236}">
                <a16:creationId xmlns:a16="http://schemas.microsoft.com/office/drawing/2014/main" id="{3D60E7EE-0DC8-9915-7A93-7FF26991926B}"/>
              </a:ext>
            </a:extLst>
          </p:cNvPr>
          <p:cNvSpPr txBox="1">
            <a:spLocks/>
          </p:cNvSpPr>
          <p:nvPr/>
        </p:nvSpPr>
        <p:spPr>
          <a:xfrm>
            <a:off x="7159753" y="3113630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8" name="Başlık 1">
            <a:extLst>
              <a:ext uri="{FF2B5EF4-FFF2-40B4-BE49-F238E27FC236}">
                <a16:creationId xmlns:a16="http://schemas.microsoft.com/office/drawing/2014/main" id="{09510A23-C3B1-6573-08DE-9125C9C40677}"/>
              </a:ext>
            </a:extLst>
          </p:cNvPr>
          <p:cNvSpPr txBox="1">
            <a:spLocks/>
          </p:cNvSpPr>
          <p:nvPr/>
        </p:nvSpPr>
        <p:spPr>
          <a:xfrm>
            <a:off x="7159753" y="354339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39" name="Başlık 1">
            <a:extLst>
              <a:ext uri="{FF2B5EF4-FFF2-40B4-BE49-F238E27FC236}">
                <a16:creationId xmlns:a16="http://schemas.microsoft.com/office/drawing/2014/main" id="{BA6DC559-0DEF-F783-9A67-F9C4DE6B7CFD}"/>
              </a:ext>
            </a:extLst>
          </p:cNvPr>
          <p:cNvSpPr txBox="1">
            <a:spLocks/>
          </p:cNvSpPr>
          <p:nvPr/>
        </p:nvSpPr>
        <p:spPr>
          <a:xfrm>
            <a:off x="7159753" y="3945734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Başlık 1">
            <a:extLst>
              <a:ext uri="{FF2B5EF4-FFF2-40B4-BE49-F238E27FC236}">
                <a16:creationId xmlns:a16="http://schemas.microsoft.com/office/drawing/2014/main" id="{5432211E-7A69-A45B-565E-F6CA4A2B4E43}"/>
              </a:ext>
            </a:extLst>
          </p:cNvPr>
          <p:cNvSpPr txBox="1">
            <a:spLocks/>
          </p:cNvSpPr>
          <p:nvPr/>
        </p:nvSpPr>
        <p:spPr>
          <a:xfrm>
            <a:off x="7159753" y="436635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Başlık 1">
            <a:extLst>
              <a:ext uri="{FF2B5EF4-FFF2-40B4-BE49-F238E27FC236}">
                <a16:creationId xmlns:a16="http://schemas.microsoft.com/office/drawing/2014/main" id="{298F8468-393E-897B-0A94-115851493BA3}"/>
              </a:ext>
            </a:extLst>
          </p:cNvPr>
          <p:cNvSpPr txBox="1">
            <a:spLocks/>
          </p:cNvSpPr>
          <p:nvPr/>
        </p:nvSpPr>
        <p:spPr>
          <a:xfrm>
            <a:off x="7159753" y="4786982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42" name="Başlık 1">
            <a:extLst>
              <a:ext uri="{FF2B5EF4-FFF2-40B4-BE49-F238E27FC236}">
                <a16:creationId xmlns:a16="http://schemas.microsoft.com/office/drawing/2014/main" id="{F52A1A5F-BE32-4BEF-1911-A4E593613108}"/>
              </a:ext>
            </a:extLst>
          </p:cNvPr>
          <p:cNvSpPr txBox="1">
            <a:spLocks/>
          </p:cNvSpPr>
          <p:nvPr/>
        </p:nvSpPr>
        <p:spPr>
          <a:xfrm>
            <a:off x="7159753" y="5207606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43" name="Başlık 1">
            <a:extLst>
              <a:ext uri="{FF2B5EF4-FFF2-40B4-BE49-F238E27FC236}">
                <a16:creationId xmlns:a16="http://schemas.microsoft.com/office/drawing/2014/main" id="{7584D487-4851-5E99-3E5E-3FF76F221721}"/>
              </a:ext>
            </a:extLst>
          </p:cNvPr>
          <p:cNvSpPr txBox="1">
            <a:spLocks/>
          </p:cNvSpPr>
          <p:nvPr/>
        </p:nvSpPr>
        <p:spPr>
          <a:xfrm>
            <a:off x="7159753" y="564651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44" name="Başlık 1">
            <a:extLst>
              <a:ext uri="{FF2B5EF4-FFF2-40B4-BE49-F238E27FC236}">
                <a16:creationId xmlns:a16="http://schemas.microsoft.com/office/drawing/2014/main" id="{0D88EB35-BA90-CB60-23C6-F83EE94DFD35}"/>
              </a:ext>
            </a:extLst>
          </p:cNvPr>
          <p:cNvSpPr txBox="1">
            <a:spLocks/>
          </p:cNvSpPr>
          <p:nvPr/>
        </p:nvSpPr>
        <p:spPr>
          <a:xfrm>
            <a:off x="7159753" y="605799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Başlık 1">
            <a:extLst>
              <a:ext uri="{FF2B5EF4-FFF2-40B4-BE49-F238E27FC236}">
                <a16:creationId xmlns:a16="http://schemas.microsoft.com/office/drawing/2014/main" id="{997B031A-CA39-DC6B-300F-A82A47217745}"/>
              </a:ext>
            </a:extLst>
          </p:cNvPr>
          <p:cNvSpPr txBox="1">
            <a:spLocks/>
          </p:cNvSpPr>
          <p:nvPr/>
        </p:nvSpPr>
        <p:spPr>
          <a:xfrm>
            <a:off x="7159753" y="646947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46" name="Başlık 1">
            <a:extLst>
              <a:ext uri="{FF2B5EF4-FFF2-40B4-BE49-F238E27FC236}">
                <a16:creationId xmlns:a16="http://schemas.microsoft.com/office/drawing/2014/main" id="{1BB3A837-D79A-51D3-0F91-37EC3AD15D08}"/>
              </a:ext>
            </a:extLst>
          </p:cNvPr>
          <p:cNvSpPr txBox="1">
            <a:spLocks/>
          </p:cNvSpPr>
          <p:nvPr/>
        </p:nvSpPr>
        <p:spPr>
          <a:xfrm>
            <a:off x="8631937" y="2711294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47" name="Başlık 1">
            <a:extLst>
              <a:ext uri="{FF2B5EF4-FFF2-40B4-BE49-F238E27FC236}">
                <a16:creationId xmlns:a16="http://schemas.microsoft.com/office/drawing/2014/main" id="{5ACF6C03-D1B2-05E3-EC42-35706D2EF181}"/>
              </a:ext>
            </a:extLst>
          </p:cNvPr>
          <p:cNvSpPr txBox="1">
            <a:spLocks/>
          </p:cNvSpPr>
          <p:nvPr/>
        </p:nvSpPr>
        <p:spPr>
          <a:xfrm>
            <a:off x="8631937" y="3113630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48" name="Başlık 1">
            <a:extLst>
              <a:ext uri="{FF2B5EF4-FFF2-40B4-BE49-F238E27FC236}">
                <a16:creationId xmlns:a16="http://schemas.microsoft.com/office/drawing/2014/main" id="{184047F0-AA56-8875-B156-98480F87AB33}"/>
              </a:ext>
            </a:extLst>
          </p:cNvPr>
          <p:cNvSpPr txBox="1">
            <a:spLocks/>
          </p:cNvSpPr>
          <p:nvPr/>
        </p:nvSpPr>
        <p:spPr>
          <a:xfrm>
            <a:off x="8620556" y="3617116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49" name="Başlık 1">
            <a:extLst>
              <a:ext uri="{FF2B5EF4-FFF2-40B4-BE49-F238E27FC236}">
                <a16:creationId xmlns:a16="http://schemas.microsoft.com/office/drawing/2014/main" id="{931A72C2-3595-D328-5028-48EF77E64A8F}"/>
              </a:ext>
            </a:extLst>
          </p:cNvPr>
          <p:cNvSpPr txBox="1">
            <a:spLocks/>
          </p:cNvSpPr>
          <p:nvPr/>
        </p:nvSpPr>
        <p:spPr>
          <a:xfrm>
            <a:off x="8631937" y="3945734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50" name="Başlık 1">
            <a:extLst>
              <a:ext uri="{FF2B5EF4-FFF2-40B4-BE49-F238E27FC236}">
                <a16:creationId xmlns:a16="http://schemas.microsoft.com/office/drawing/2014/main" id="{BD6A8A29-D106-B4D3-E5D1-E2B883FA4F67}"/>
              </a:ext>
            </a:extLst>
          </p:cNvPr>
          <p:cNvSpPr txBox="1">
            <a:spLocks/>
          </p:cNvSpPr>
          <p:nvPr/>
        </p:nvSpPr>
        <p:spPr>
          <a:xfrm>
            <a:off x="8631937" y="436635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51" name="Başlık 1">
            <a:extLst>
              <a:ext uri="{FF2B5EF4-FFF2-40B4-BE49-F238E27FC236}">
                <a16:creationId xmlns:a16="http://schemas.microsoft.com/office/drawing/2014/main" id="{407B705A-6A44-1D41-8633-F86DA65FBA9D}"/>
              </a:ext>
            </a:extLst>
          </p:cNvPr>
          <p:cNvSpPr txBox="1">
            <a:spLocks/>
          </p:cNvSpPr>
          <p:nvPr/>
        </p:nvSpPr>
        <p:spPr>
          <a:xfrm>
            <a:off x="8631937" y="4786982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52" name="Başlık 1">
            <a:extLst>
              <a:ext uri="{FF2B5EF4-FFF2-40B4-BE49-F238E27FC236}">
                <a16:creationId xmlns:a16="http://schemas.microsoft.com/office/drawing/2014/main" id="{365D84B5-5119-8B69-9369-21B181256C2D}"/>
              </a:ext>
            </a:extLst>
          </p:cNvPr>
          <p:cNvSpPr txBox="1">
            <a:spLocks/>
          </p:cNvSpPr>
          <p:nvPr/>
        </p:nvSpPr>
        <p:spPr>
          <a:xfrm>
            <a:off x="8620556" y="5184647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53" name="Başlık 1">
            <a:extLst>
              <a:ext uri="{FF2B5EF4-FFF2-40B4-BE49-F238E27FC236}">
                <a16:creationId xmlns:a16="http://schemas.microsoft.com/office/drawing/2014/main" id="{C3468015-8E3E-3600-C384-6CBAE3CC4F25}"/>
              </a:ext>
            </a:extLst>
          </p:cNvPr>
          <p:cNvSpPr txBox="1">
            <a:spLocks/>
          </p:cNvSpPr>
          <p:nvPr/>
        </p:nvSpPr>
        <p:spPr>
          <a:xfrm>
            <a:off x="8631937" y="564651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54" name="Başlık 1">
            <a:extLst>
              <a:ext uri="{FF2B5EF4-FFF2-40B4-BE49-F238E27FC236}">
                <a16:creationId xmlns:a16="http://schemas.microsoft.com/office/drawing/2014/main" id="{96BA888E-F64C-3643-C86F-B9F4ECE564BD}"/>
              </a:ext>
            </a:extLst>
          </p:cNvPr>
          <p:cNvSpPr txBox="1">
            <a:spLocks/>
          </p:cNvSpPr>
          <p:nvPr/>
        </p:nvSpPr>
        <p:spPr>
          <a:xfrm>
            <a:off x="8631937" y="605799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55" name="Başlık 1">
            <a:extLst>
              <a:ext uri="{FF2B5EF4-FFF2-40B4-BE49-F238E27FC236}">
                <a16:creationId xmlns:a16="http://schemas.microsoft.com/office/drawing/2014/main" id="{7A6CF03A-93E8-7B83-758E-C57639D93729}"/>
              </a:ext>
            </a:extLst>
          </p:cNvPr>
          <p:cNvSpPr txBox="1">
            <a:spLocks/>
          </p:cNvSpPr>
          <p:nvPr/>
        </p:nvSpPr>
        <p:spPr>
          <a:xfrm>
            <a:off x="8631937" y="646947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56" name="Başlık 1">
            <a:extLst>
              <a:ext uri="{FF2B5EF4-FFF2-40B4-BE49-F238E27FC236}">
                <a16:creationId xmlns:a16="http://schemas.microsoft.com/office/drawing/2014/main" id="{4FC0C285-498A-F050-19E5-40013274F5E3}"/>
              </a:ext>
            </a:extLst>
          </p:cNvPr>
          <p:cNvSpPr txBox="1">
            <a:spLocks/>
          </p:cNvSpPr>
          <p:nvPr/>
        </p:nvSpPr>
        <p:spPr>
          <a:xfrm>
            <a:off x="10488169" y="2711294"/>
            <a:ext cx="113777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550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8068 ÖZYES</a:t>
            </a:r>
          </a:p>
        </p:txBody>
      </p:sp>
      <p:sp>
        <p:nvSpPr>
          <p:cNvPr id="57" name="Başlık 1">
            <a:extLst>
              <a:ext uri="{FF2B5EF4-FFF2-40B4-BE49-F238E27FC236}">
                <a16:creationId xmlns:a16="http://schemas.microsoft.com/office/drawing/2014/main" id="{DBABB99A-A603-D030-7623-F29A344DADDA}"/>
              </a:ext>
            </a:extLst>
          </p:cNvPr>
          <p:cNvSpPr txBox="1">
            <a:spLocks/>
          </p:cNvSpPr>
          <p:nvPr/>
        </p:nvSpPr>
        <p:spPr>
          <a:xfrm>
            <a:off x="10488169" y="3113630"/>
            <a:ext cx="1069848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550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9332 ÖZYES</a:t>
            </a:r>
          </a:p>
        </p:txBody>
      </p:sp>
      <p:sp>
        <p:nvSpPr>
          <p:cNvPr id="58" name="Başlık 1">
            <a:extLst>
              <a:ext uri="{FF2B5EF4-FFF2-40B4-BE49-F238E27FC236}">
                <a16:creationId xmlns:a16="http://schemas.microsoft.com/office/drawing/2014/main" id="{83D1BCE8-984E-4FA9-552F-2B4142E90526}"/>
              </a:ext>
            </a:extLst>
          </p:cNvPr>
          <p:cNvSpPr txBox="1">
            <a:spLocks/>
          </p:cNvSpPr>
          <p:nvPr/>
        </p:nvSpPr>
        <p:spPr>
          <a:xfrm>
            <a:off x="10488169" y="3543397"/>
            <a:ext cx="1137773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3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916677 YKS</a:t>
            </a:r>
          </a:p>
        </p:txBody>
      </p:sp>
      <p:sp>
        <p:nvSpPr>
          <p:cNvPr id="59" name="Başlık 1">
            <a:extLst>
              <a:ext uri="{FF2B5EF4-FFF2-40B4-BE49-F238E27FC236}">
                <a16:creationId xmlns:a16="http://schemas.microsoft.com/office/drawing/2014/main" id="{71762DA0-A82C-F804-F574-E32490CD78D6}"/>
              </a:ext>
            </a:extLst>
          </p:cNvPr>
          <p:cNvSpPr txBox="1">
            <a:spLocks/>
          </p:cNvSpPr>
          <p:nvPr/>
        </p:nvSpPr>
        <p:spPr>
          <a:xfrm>
            <a:off x="10488169" y="3945734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60" name="Başlık 1">
            <a:extLst>
              <a:ext uri="{FF2B5EF4-FFF2-40B4-BE49-F238E27FC236}">
                <a16:creationId xmlns:a16="http://schemas.microsoft.com/office/drawing/2014/main" id="{540C4116-5723-B24E-E686-81E7B0CF1A18}"/>
              </a:ext>
            </a:extLst>
          </p:cNvPr>
          <p:cNvSpPr txBox="1">
            <a:spLocks/>
          </p:cNvSpPr>
          <p:nvPr/>
        </p:nvSpPr>
        <p:spPr>
          <a:xfrm>
            <a:off x="10488169" y="436635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61" name="Başlık 1">
            <a:extLst>
              <a:ext uri="{FF2B5EF4-FFF2-40B4-BE49-F238E27FC236}">
                <a16:creationId xmlns:a16="http://schemas.microsoft.com/office/drawing/2014/main" id="{84DDB65E-4BE2-7687-6028-A2805FD691A4}"/>
              </a:ext>
            </a:extLst>
          </p:cNvPr>
          <p:cNvSpPr txBox="1">
            <a:spLocks/>
          </p:cNvSpPr>
          <p:nvPr/>
        </p:nvSpPr>
        <p:spPr>
          <a:xfrm>
            <a:off x="10488169" y="4786982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62" name="Başlık 1">
            <a:extLst>
              <a:ext uri="{FF2B5EF4-FFF2-40B4-BE49-F238E27FC236}">
                <a16:creationId xmlns:a16="http://schemas.microsoft.com/office/drawing/2014/main" id="{B342C356-67BC-062A-CB4A-79A4F708EA9E}"/>
              </a:ext>
            </a:extLst>
          </p:cNvPr>
          <p:cNvSpPr txBox="1">
            <a:spLocks/>
          </p:cNvSpPr>
          <p:nvPr/>
        </p:nvSpPr>
        <p:spPr>
          <a:xfrm>
            <a:off x="10488169" y="5207606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63" name="Başlık 1">
            <a:extLst>
              <a:ext uri="{FF2B5EF4-FFF2-40B4-BE49-F238E27FC236}">
                <a16:creationId xmlns:a16="http://schemas.microsoft.com/office/drawing/2014/main" id="{6770A787-405A-02DE-8CA5-61BB2B6DD34E}"/>
              </a:ext>
            </a:extLst>
          </p:cNvPr>
          <p:cNvSpPr txBox="1">
            <a:spLocks/>
          </p:cNvSpPr>
          <p:nvPr/>
        </p:nvSpPr>
        <p:spPr>
          <a:xfrm>
            <a:off x="10488169" y="564651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64" name="Başlık 1">
            <a:extLst>
              <a:ext uri="{FF2B5EF4-FFF2-40B4-BE49-F238E27FC236}">
                <a16:creationId xmlns:a16="http://schemas.microsoft.com/office/drawing/2014/main" id="{4F48F7DD-6B0A-306F-FBCB-E125B6D27C7F}"/>
              </a:ext>
            </a:extLst>
          </p:cNvPr>
          <p:cNvSpPr txBox="1">
            <a:spLocks/>
          </p:cNvSpPr>
          <p:nvPr/>
        </p:nvSpPr>
        <p:spPr>
          <a:xfrm>
            <a:off x="10488169" y="605799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8249D8B2-66E7-A79C-747E-E978504951E3}"/>
              </a:ext>
            </a:extLst>
          </p:cNvPr>
          <p:cNvSpPr txBox="1">
            <a:spLocks/>
          </p:cNvSpPr>
          <p:nvPr/>
        </p:nvSpPr>
        <p:spPr>
          <a:xfrm>
            <a:off x="10488169" y="646947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69" name="Başlık 1">
            <a:extLst>
              <a:ext uri="{FF2B5EF4-FFF2-40B4-BE49-F238E27FC236}">
                <a16:creationId xmlns:a16="http://schemas.microsoft.com/office/drawing/2014/main" id="{66092C5B-FB60-EDDC-6156-DE39DC2CB9E1}"/>
              </a:ext>
            </a:extLst>
          </p:cNvPr>
          <p:cNvSpPr txBox="1">
            <a:spLocks/>
          </p:cNvSpPr>
          <p:nvPr/>
        </p:nvSpPr>
        <p:spPr>
          <a:xfrm>
            <a:off x="1754970" y="302358"/>
            <a:ext cx="9209517" cy="7749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800" cap="none" spc="300" dirty="0">
                <a:solidFill>
                  <a:schemeClr val="bg1"/>
                </a:solidFill>
                <a:latin typeface="Barlow" pitchFamily="2" charset="0"/>
                <a:cs typeface="Times New Roman" panose="02020603050405020304" pitchFamily="18" charset="0"/>
              </a:rPr>
              <a:t>ÖĞRENCİ </a:t>
            </a:r>
            <a:r>
              <a:rPr lang="tr-TR" sz="1800" cap="none" spc="300" dirty="0">
                <a:solidFill>
                  <a:schemeClr val="bg1"/>
                </a:solidFill>
                <a:latin typeface="Barlow Light" pitchFamily="2" charset="0"/>
                <a:cs typeface="Times New Roman" panose="02020603050405020304" pitchFamily="18" charset="0"/>
              </a:rPr>
              <a:t>(ÖNLİSANS, LİSANS)</a:t>
            </a:r>
            <a:endParaRPr lang="tr-TR" sz="2800" cap="none" spc="300" dirty="0">
              <a:solidFill>
                <a:schemeClr val="bg1"/>
              </a:solidFill>
              <a:latin typeface="Barlow Light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335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F51CDBE-417C-8D70-8027-30CF8502F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Başlık 1">
            <a:extLst>
              <a:ext uri="{FF2B5EF4-FFF2-40B4-BE49-F238E27FC236}">
                <a16:creationId xmlns:a16="http://schemas.microsoft.com/office/drawing/2014/main" id="{9D3B13CD-C930-2AC0-A600-FB18D3A1D99D}"/>
              </a:ext>
            </a:extLst>
          </p:cNvPr>
          <p:cNvSpPr txBox="1">
            <a:spLocks/>
          </p:cNvSpPr>
          <p:nvPr/>
        </p:nvSpPr>
        <p:spPr>
          <a:xfrm>
            <a:off x="82296" y="2711295"/>
            <a:ext cx="770839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Antrenörlük Eğitimi Anabilim Dalı</a:t>
            </a:r>
          </a:p>
        </p:txBody>
      </p:sp>
      <p:sp>
        <p:nvSpPr>
          <p:cNvPr id="10" name="Başlık 1">
            <a:extLst>
              <a:ext uri="{FF2B5EF4-FFF2-40B4-BE49-F238E27FC236}">
                <a16:creationId xmlns:a16="http://schemas.microsoft.com/office/drawing/2014/main" id="{0AC55E46-230B-B2A3-FE02-FE7A5B103951}"/>
              </a:ext>
            </a:extLst>
          </p:cNvPr>
          <p:cNvSpPr txBox="1">
            <a:spLocks/>
          </p:cNvSpPr>
          <p:nvPr/>
        </p:nvSpPr>
        <p:spPr>
          <a:xfrm>
            <a:off x="82296" y="3131919"/>
            <a:ext cx="770839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Beden Eğitimi Öğretmenliği Anabilim Dalı	</a:t>
            </a:r>
          </a:p>
        </p:txBody>
      </p:sp>
      <p:sp>
        <p:nvSpPr>
          <p:cNvPr id="11" name="Başlık 1">
            <a:extLst>
              <a:ext uri="{FF2B5EF4-FFF2-40B4-BE49-F238E27FC236}">
                <a16:creationId xmlns:a16="http://schemas.microsoft.com/office/drawing/2014/main" id="{5B954915-9702-4F27-3C56-D2022F3CA25E}"/>
              </a:ext>
            </a:extLst>
          </p:cNvPr>
          <p:cNvSpPr txBox="1">
            <a:spLocks/>
          </p:cNvSpPr>
          <p:nvPr/>
        </p:nvSpPr>
        <p:spPr>
          <a:xfrm>
            <a:off x="82296" y="3552543"/>
            <a:ext cx="770839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Spor Yöneticiliği Anabilim Dalı</a:t>
            </a:r>
          </a:p>
        </p:txBody>
      </p:sp>
      <p:sp>
        <p:nvSpPr>
          <p:cNvPr id="12" name="Başlık 1">
            <a:extLst>
              <a:ext uri="{FF2B5EF4-FFF2-40B4-BE49-F238E27FC236}">
                <a16:creationId xmlns:a16="http://schemas.microsoft.com/office/drawing/2014/main" id="{B1780B43-4F55-2CFB-A6D3-9EBDAE30A947}"/>
              </a:ext>
            </a:extLst>
          </p:cNvPr>
          <p:cNvSpPr txBox="1">
            <a:spLocks/>
          </p:cNvSpPr>
          <p:nvPr/>
        </p:nvSpPr>
        <p:spPr>
          <a:xfrm>
            <a:off x="82296" y="3945734"/>
            <a:ext cx="770839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Başlık 1">
            <a:extLst>
              <a:ext uri="{FF2B5EF4-FFF2-40B4-BE49-F238E27FC236}">
                <a16:creationId xmlns:a16="http://schemas.microsoft.com/office/drawing/2014/main" id="{44D20B74-1327-D7C0-EA92-25F0A8BF9A00}"/>
              </a:ext>
            </a:extLst>
          </p:cNvPr>
          <p:cNvSpPr txBox="1">
            <a:spLocks/>
          </p:cNvSpPr>
          <p:nvPr/>
        </p:nvSpPr>
        <p:spPr>
          <a:xfrm>
            <a:off x="82296" y="4814415"/>
            <a:ext cx="770839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Başlık 1">
            <a:extLst>
              <a:ext uri="{FF2B5EF4-FFF2-40B4-BE49-F238E27FC236}">
                <a16:creationId xmlns:a16="http://schemas.microsoft.com/office/drawing/2014/main" id="{7CA8059B-BEEC-EE68-8246-64E10AC2737F}"/>
              </a:ext>
            </a:extLst>
          </p:cNvPr>
          <p:cNvSpPr txBox="1">
            <a:spLocks/>
          </p:cNvSpPr>
          <p:nvPr/>
        </p:nvSpPr>
        <p:spPr>
          <a:xfrm>
            <a:off x="82296" y="5235039"/>
            <a:ext cx="770839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Başlık 1">
            <a:extLst>
              <a:ext uri="{FF2B5EF4-FFF2-40B4-BE49-F238E27FC236}">
                <a16:creationId xmlns:a16="http://schemas.microsoft.com/office/drawing/2014/main" id="{7B4714E7-FFD4-CB24-ACB7-DDDF8CAD88B1}"/>
              </a:ext>
            </a:extLst>
          </p:cNvPr>
          <p:cNvSpPr txBox="1">
            <a:spLocks/>
          </p:cNvSpPr>
          <p:nvPr/>
        </p:nvSpPr>
        <p:spPr>
          <a:xfrm>
            <a:off x="82296" y="5655663"/>
            <a:ext cx="770839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Başlık 1">
            <a:extLst>
              <a:ext uri="{FF2B5EF4-FFF2-40B4-BE49-F238E27FC236}">
                <a16:creationId xmlns:a16="http://schemas.microsoft.com/office/drawing/2014/main" id="{6963418B-77F8-E3B1-352B-BFA06DF96466}"/>
              </a:ext>
            </a:extLst>
          </p:cNvPr>
          <p:cNvSpPr txBox="1">
            <a:spLocks/>
          </p:cNvSpPr>
          <p:nvPr/>
        </p:nvSpPr>
        <p:spPr>
          <a:xfrm>
            <a:off x="82296" y="6048855"/>
            <a:ext cx="770839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78D2E638-89EC-5EDA-C606-55BD127C5088}"/>
              </a:ext>
            </a:extLst>
          </p:cNvPr>
          <p:cNvSpPr txBox="1">
            <a:spLocks/>
          </p:cNvSpPr>
          <p:nvPr/>
        </p:nvSpPr>
        <p:spPr>
          <a:xfrm>
            <a:off x="82296" y="6469479"/>
            <a:ext cx="770839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CCCD1B0C-2D87-47DA-9C47-58A8382AEB8F}"/>
              </a:ext>
            </a:extLst>
          </p:cNvPr>
          <p:cNvSpPr txBox="1">
            <a:spLocks/>
          </p:cNvSpPr>
          <p:nvPr/>
        </p:nvSpPr>
        <p:spPr>
          <a:xfrm>
            <a:off x="7982713" y="2711294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0" name="Başlık 1">
            <a:extLst>
              <a:ext uri="{FF2B5EF4-FFF2-40B4-BE49-F238E27FC236}">
                <a16:creationId xmlns:a16="http://schemas.microsoft.com/office/drawing/2014/main" id="{AD9B996D-6DB7-C124-B442-F7BE0830AC6F}"/>
              </a:ext>
            </a:extLst>
          </p:cNvPr>
          <p:cNvSpPr txBox="1">
            <a:spLocks/>
          </p:cNvSpPr>
          <p:nvPr/>
        </p:nvSpPr>
        <p:spPr>
          <a:xfrm>
            <a:off x="7982713" y="3113630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1" name="Başlık 1">
            <a:extLst>
              <a:ext uri="{FF2B5EF4-FFF2-40B4-BE49-F238E27FC236}">
                <a16:creationId xmlns:a16="http://schemas.microsoft.com/office/drawing/2014/main" id="{6D1BE47C-9331-C624-DDF1-ED192B14B154}"/>
              </a:ext>
            </a:extLst>
          </p:cNvPr>
          <p:cNvSpPr txBox="1">
            <a:spLocks/>
          </p:cNvSpPr>
          <p:nvPr/>
        </p:nvSpPr>
        <p:spPr>
          <a:xfrm>
            <a:off x="7982713" y="354339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3" name="Başlık 1">
            <a:extLst>
              <a:ext uri="{FF2B5EF4-FFF2-40B4-BE49-F238E27FC236}">
                <a16:creationId xmlns:a16="http://schemas.microsoft.com/office/drawing/2014/main" id="{7480ED5A-DE58-BA68-21C5-0C743505FAC5}"/>
              </a:ext>
            </a:extLst>
          </p:cNvPr>
          <p:cNvSpPr txBox="1">
            <a:spLocks/>
          </p:cNvSpPr>
          <p:nvPr/>
        </p:nvSpPr>
        <p:spPr>
          <a:xfrm>
            <a:off x="7982713" y="436635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Başlık 1">
            <a:extLst>
              <a:ext uri="{FF2B5EF4-FFF2-40B4-BE49-F238E27FC236}">
                <a16:creationId xmlns:a16="http://schemas.microsoft.com/office/drawing/2014/main" id="{C3E7010E-FC24-1BBA-605D-58DD99CF5F8A}"/>
              </a:ext>
            </a:extLst>
          </p:cNvPr>
          <p:cNvSpPr txBox="1">
            <a:spLocks/>
          </p:cNvSpPr>
          <p:nvPr/>
        </p:nvSpPr>
        <p:spPr>
          <a:xfrm>
            <a:off x="7982713" y="4786982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Başlık 1">
            <a:extLst>
              <a:ext uri="{FF2B5EF4-FFF2-40B4-BE49-F238E27FC236}">
                <a16:creationId xmlns:a16="http://schemas.microsoft.com/office/drawing/2014/main" id="{804EFC91-C507-1359-0441-8CBB41D3F573}"/>
              </a:ext>
            </a:extLst>
          </p:cNvPr>
          <p:cNvSpPr txBox="1">
            <a:spLocks/>
          </p:cNvSpPr>
          <p:nvPr/>
        </p:nvSpPr>
        <p:spPr>
          <a:xfrm>
            <a:off x="7982713" y="5207606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Başlık 1">
            <a:extLst>
              <a:ext uri="{FF2B5EF4-FFF2-40B4-BE49-F238E27FC236}">
                <a16:creationId xmlns:a16="http://schemas.microsoft.com/office/drawing/2014/main" id="{37F97226-0FE8-8DBA-BD4F-5BCC31DD4659}"/>
              </a:ext>
            </a:extLst>
          </p:cNvPr>
          <p:cNvSpPr txBox="1">
            <a:spLocks/>
          </p:cNvSpPr>
          <p:nvPr/>
        </p:nvSpPr>
        <p:spPr>
          <a:xfrm>
            <a:off x="7982713" y="564651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Başlık 1">
            <a:extLst>
              <a:ext uri="{FF2B5EF4-FFF2-40B4-BE49-F238E27FC236}">
                <a16:creationId xmlns:a16="http://schemas.microsoft.com/office/drawing/2014/main" id="{04348045-F2AF-4120-4760-01FA1923C7CF}"/>
              </a:ext>
            </a:extLst>
          </p:cNvPr>
          <p:cNvSpPr txBox="1">
            <a:spLocks/>
          </p:cNvSpPr>
          <p:nvPr/>
        </p:nvSpPr>
        <p:spPr>
          <a:xfrm>
            <a:off x="7982713" y="605799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Başlık 1">
            <a:extLst>
              <a:ext uri="{FF2B5EF4-FFF2-40B4-BE49-F238E27FC236}">
                <a16:creationId xmlns:a16="http://schemas.microsoft.com/office/drawing/2014/main" id="{9FFEE2C9-E67C-CA43-D659-E4DE03C4A8AA}"/>
              </a:ext>
            </a:extLst>
          </p:cNvPr>
          <p:cNvSpPr txBox="1">
            <a:spLocks/>
          </p:cNvSpPr>
          <p:nvPr/>
        </p:nvSpPr>
        <p:spPr>
          <a:xfrm>
            <a:off x="7982713" y="646947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Başlık 1">
            <a:extLst>
              <a:ext uri="{FF2B5EF4-FFF2-40B4-BE49-F238E27FC236}">
                <a16:creationId xmlns:a16="http://schemas.microsoft.com/office/drawing/2014/main" id="{6F6E4243-A54E-5782-E88F-0A193CCA73E2}"/>
              </a:ext>
            </a:extLst>
          </p:cNvPr>
          <p:cNvSpPr txBox="1">
            <a:spLocks/>
          </p:cNvSpPr>
          <p:nvPr/>
        </p:nvSpPr>
        <p:spPr>
          <a:xfrm>
            <a:off x="9079993" y="2711294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Başlık 1">
            <a:extLst>
              <a:ext uri="{FF2B5EF4-FFF2-40B4-BE49-F238E27FC236}">
                <a16:creationId xmlns:a16="http://schemas.microsoft.com/office/drawing/2014/main" id="{8A157212-E047-A25B-AD4A-618E346A6E7F}"/>
              </a:ext>
            </a:extLst>
          </p:cNvPr>
          <p:cNvSpPr txBox="1">
            <a:spLocks/>
          </p:cNvSpPr>
          <p:nvPr/>
        </p:nvSpPr>
        <p:spPr>
          <a:xfrm>
            <a:off x="9079993" y="3113630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Başlık 1">
            <a:extLst>
              <a:ext uri="{FF2B5EF4-FFF2-40B4-BE49-F238E27FC236}">
                <a16:creationId xmlns:a16="http://schemas.microsoft.com/office/drawing/2014/main" id="{37554D85-9630-DD72-428F-C3E9767681FA}"/>
              </a:ext>
            </a:extLst>
          </p:cNvPr>
          <p:cNvSpPr txBox="1">
            <a:spLocks/>
          </p:cNvSpPr>
          <p:nvPr/>
        </p:nvSpPr>
        <p:spPr>
          <a:xfrm>
            <a:off x="9079993" y="354339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Başlık 1">
            <a:extLst>
              <a:ext uri="{FF2B5EF4-FFF2-40B4-BE49-F238E27FC236}">
                <a16:creationId xmlns:a16="http://schemas.microsoft.com/office/drawing/2014/main" id="{24FCDC31-C86A-FAAC-D8DB-322EB4397129}"/>
              </a:ext>
            </a:extLst>
          </p:cNvPr>
          <p:cNvSpPr txBox="1">
            <a:spLocks/>
          </p:cNvSpPr>
          <p:nvPr/>
        </p:nvSpPr>
        <p:spPr>
          <a:xfrm>
            <a:off x="9079993" y="436635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Başlık 1">
            <a:extLst>
              <a:ext uri="{FF2B5EF4-FFF2-40B4-BE49-F238E27FC236}">
                <a16:creationId xmlns:a16="http://schemas.microsoft.com/office/drawing/2014/main" id="{F40F1AB2-A5AC-3228-8D8F-28ED20A8458F}"/>
              </a:ext>
            </a:extLst>
          </p:cNvPr>
          <p:cNvSpPr txBox="1">
            <a:spLocks/>
          </p:cNvSpPr>
          <p:nvPr/>
        </p:nvSpPr>
        <p:spPr>
          <a:xfrm>
            <a:off x="9079993" y="4786982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Başlık 1">
            <a:extLst>
              <a:ext uri="{FF2B5EF4-FFF2-40B4-BE49-F238E27FC236}">
                <a16:creationId xmlns:a16="http://schemas.microsoft.com/office/drawing/2014/main" id="{AA332FFF-936E-6D6A-C04C-4EECF201FA49}"/>
              </a:ext>
            </a:extLst>
          </p:cNvPr>
          <p:cNvSpPr txBox="1">
            <a:spLocks/>
          </p:cNvSpPr>
          <p:nvPr/>
        </p:nvSpPr>
        <p:spPr>
          <a:xfrm>
            <a:off x="9079993" y="5207606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6" name="Başlık 1">
            <a:extLst>
              <a:ext uri="{FF2B5EF4-FFF2-40B4-BE49-F238E27FC236}">
                <a16:creationId xmlns:a16="http://schemas.microsoft.com/office/drawing/2014/main" id="{2057F1FB-6216-F08F-AD62-84B373791591}"/>
              </a:ext>
            </a:extLst>
          </p:cNvPr>
          <p:cNvSpPr txBox="1">
            <a:spLocks/>
          </p:cNvSpPr>
          <p:nvPr/>
        </p:nvSpPr>
        <p:spPr>
          <a:xfrm>
            <a:off x="9079993" y="564651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7" name="Başlık 1">
            <a:extLst>
              <a:ext uri="{FF2B5EF4-FFF2-40B4-BE49-F238E27FC236}">
                <a16:creationId xmlns:a16="http://schemas.microsoft.com/office/drawing/2014/main" id="{448F182B-3E61-D72E-00B0-7012762C41C0}"/>
              </a:ext>
            </a:extLst>
          </p:cNvPr>
          <p:cNvSpPr txBox="1">
            <a:spLocks/>
          </p:cNvSpPr>
          <p:nvPr/>
        </p:nvSpPr>
        <p:spPr>
          <a:xfrm>
            <a:off x="9079993" y="605799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8" name="Başlık 1">
            <a:extLst>
              <a:ext uri="{FF2B5EF4-FFF2-40B4-BE49-F238E27FC236}">
                <a16:creationId xmlns:a16="http://schemas.microsoft.com/office/drawing/2014/main" id="{D43B86B7-256E-8203-EA0E-89F0A2230FC9}"/>
              </a:ext>
            </a:extLst>
          </p:cNvPr>
          <p:cNvSpPr txBox="1">
            <a:spLocks/>
          </p:cNvSpPr>
          <p:nvPr/>
        </p:nvSpPr>
        <p:spPr>
          <a:xfrm>
            <a:off x="9079993" y="646947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Başlık 1">
            <a:extLst>
              <a:ext uri="{FF2B5EF4-FFF2-40B4-BE49-F238E27FC236}">
                <a16:creationId xmlns:a16="http://schemas.microsoft.com/office/drawing/2014/main" id="{E4D1B918-1D18-8F72-5A39-BBE8F896A251}"/>
              </a:ext>
            </a:extLst>
          </p:cNvPr>
          <p:cNvSpPr txBox="1">
            <a:spLocks/>
          </p:cNvSpPr>
          <p:nvPr/>
        </p:nvSpPr>
        <p:spPr>
          <a:xfrm>
            <a:off x="10186417" y="2711294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0" name="Başlık 1">
            <a:extLst>
              <a:ext uri="{FF2B5EF4-FFF2-40B4-BE49-F238E27FC236}">
                <a16:creationId xmlns:a16="http://schemas.microsoft.com/office/drawing/2014/main" id="{83769918-0D95-10F9-42C9-301AB71702D2}"/>
              </a:ext>
            </a:extLst>
          </p:cNvPr>
          <p:cNvSpPr txBox="1">
            <a:spLocks/>
          </p:cNvSpPr>
          <p:nvPr/>
        </p:nvSpPr>
        <p:spPr>
          <a:xfrm>
            <a:off x="10186417" y="3113630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1" name="Başlık 1">
            <a:extLst>
              <a:ext uri="{FF2B5EF4-FFF2-40B4-BE49-F238E27FC236}">
                <a16:creationId xmlns:a16="http://schemas.microsoft.com/office/drawing/2014/main" id="{C146D2A1-7F49-F274-262E-2DE9A05173C2}"/>
              </a:ext>
            </a:extLst>
          </p:cNvPr>
          <p:cNvSpPr txBox="1">
            <a:spLocks/>
          </p:cNvSpPr>
          <p:nvPr/>
        </p:nvSpPr>
        <p:spPr>
          <a:xfrm>
            <a:off x="10186417" y="354339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Başlık 1">
            <a:extLst>
              <a:ext uri="{FF2B5EF4-FFF2-40B4-BE49-F238E27FC236}">
                <a16:creationId xmlns:a16="http://schemas.microsoft.com/office/drawing/2014/main" id="{39E9F84D-123D-AD47-46EB-606F8B26C28C}"/>
              </a:ext>
            </a:extLst>
          </p:cNvPr>
          <p:cNvSpPr txBox="1">
            <a:spLocks/>
          </p:cNvSpPr>
          <p:nvPr/>
        </p:nvSpPr>
        <p:spPr>
          <a:xfrm>
            <a:off x="10186417" y="4786982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Başlık 1">
            <a:extLst>
              <a:ext uri="{FF2B5EF4-FFF2-40B4-BE49-F238E27FC236}">
                <a16:creationId xmlns:a16="http://schemas.microsoft.com/office/drawing/2014/main" id="{CCE972D0-833B-2D67-9E24-9B1A2082A7E0}"/>
              </a:ext>
            </a:extLst>
          </p:cNvPr>
          <p:cNvSpPr txBox="1">
            <a:spLocks/>
          </p:cNvSpPr>
          <p:nvPr/>
        </p:nvSpPr>
        <p:spPr>
          <a:xfrm>
            <a:off x="10186417" y="5207606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46" name="Başlık 1">
            <a:extLst>
              <a:ext uri="{FF2B5EF4-FFF2-40B4-BE49-F238E27FC236}">
                <a16:creationId xmlns:a16="http://schemas.microsoft.com/office/drawing/2014/main" id="{2BDC8E2C-E8AE-1EEA-D99E-037403AF87D2}"/>
              </a:ext>
            </a:extLst>
          </p:cNvPr>
          <p:cNvSpPr txBox="1">
            <a:spLocks/>
          </p:cNvSpPr>
          <p:nvPr/>
        </p:nvSpPr>
        <p:spPr>
          <a:xfrm>
            <a:off x="10186417" y="564651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47" name="Başlık 1">
            <a:extLst>
              <a:ext uri="{FF2B5EF4-FFF2-40B4-BE49-F238E27FC236}">
                <a16:creationId xmlns:a16="http://schemas.microsoft.com/office/drawing/2014/main" id="{87FC80E3-F8B9-BCB9-03C0-60AB2A6BFB56}"/>
              </a:ext>
            </a:extLst>
          </p:cNvPr>
          <p:cNvSpPr txBox="1">
            <a:spLocks/>
          </p:cNvSpPr>
          <p:nvPr/>
        </p:nvSpPr>
        <p:spPr>
          <a:xfrm>
            <a:off x="10186417" y="605799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48" name="Başlık 1">
            <a:extLst>
              <a:ext uri="{FF2B5EF4-FFF2-40B4-BE49-F238E27FC236}">
                <a16:creationId xmlns:a16="http://schemas.microsoft.com/office/drawing/2014/main" id="{CA47FCB6-8901-56B0-9ABB-870C58882A70}"/>
              </a:ext>
            </a:extLst>
          </p:cNvPr>
          <p:cNvSpPr txBox="1">
            <a:spLocks/>
          </p:cNvSpPr>
          <p:nvPr/>
        </p:nvSpPr>
        <p:spPr>
          <a:xfrm>
            <a:off x="10186417" y="646947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49" name="Başlık 1">
            <a:extLst>
              <a:ext uri="{FF2B5EF4-FFF2-40B4-BE49-F238E27FC236}">
                <a16:creationId xmlns:a16="http://schemas.microsoft.com/office/drawing/2014/main" id="{377FF2AC-39DA-6D7E-42DB-C09E03EA82E8}"/>
              </a:ext>
            </a:extLst>
          </p:cNvPr>
          <p:cNvSpPr txBox="1">
            <a:spLocks/>
          </p:cNvSpPr>
          <p:nvPr/>
        </p:nvSpPr>
        <p:spPr>
          <a:xfrm>
            <a:off x="11247121" y="2711294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Başlık 1">
            <a:extLst>
              <a:ext uri="{FF2B5EF4-FFF2-40B4-BE49-F238E27FC236}">
                <a16:creationId xmlns:a16="http://schemas.microsoft.com/office/drawing/2014/main" id="{AA6B3224-0CCA-192E-4AC8-1D8654BE61E5}"/>
              </a:ext>
            </a:extLst>
          </p:cNvPr>
          <p:cNvSpPr txBox="1">
            <a:spLocks/>
          </p:cNvSpPr>
          <p:nvPr/>
        </p:nvSpPr>
        <p:spPr>
          <a:xfrm>
            <a:off x="11247121" y="3113630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1" name="Başlık 1">
            <a:extLst>
              <a:ext uri="{FF2B5EF4-FFF2-40B4-BE49-F238E27FC236}">
                <a16:creationId xmlns:a16="http://schemas.microsoft.com/office/drawing/2014/main" id="{D51AD567-185C-03AD-2052-440A5EA7BF76}"/>
              </a:ext>
            </a:extLst>
          </p:cNvPr>
          <p:cNvSpPr txBox="1">
            <a:spLocks/>
          </p:cNvSpPr>
          <p:nvPr/>
        </p:nvSpPr>
        <p:spPr>
          <a:xfrm>
            <a:off x="11247121" y="354339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4" name="Başlık 1">
            <a:extLst>
              <a:ext uri="{FF2B5EF4-FFF2-40B4-BE49-F238E27FC236}">
                <a16:creationId xmlns:a16="http://schemas.microsoft.com/office/drawing/2014/main" id="{83B8D7C4-60B3-12E0-4CED-0259DB5DB81A}"/>
              </a:ext>
            </a:extLst>
          </p:cNvPr>
          <p:cNvSpPr txBox="1">
            <a:spLocks/>
          </p:cNvSpPr>
          <p:nvPr/>
        </p:nvSpPr>
        <p:spPr>
          <a:xfrm>
            <a:off x="11247121" y="4786982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55" name="Başlık 1">
            <a:extLst>
              <a:ext uri="{FF2B5EF4-FFF2-40B4-BE49-F238E27FC236}">
                <a16:creationId xmlns:a16="http://schemas.microsoft.com/office/drawing/2014/main" id="{3D856DF7-F90B-450E-771C-B8E80AECCCAC}"/>
              </a:ext>
            </a:extLst>
          </p:cNvPr>
          <p:cNvSpPr txBox="1">
            <a:spLocks/>
          </p:cNvSpPr>
          <p:nvPr/>
        </p:nvSpPr>
        <p:spPr>
          <a:xfrm>
            <a:off x="11247121" y="5207606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56" name="Başlık 1">
            <a:extLst>
              <a:ext uri="{FF2B5EF4-FFF2-40B4-BE49-F238E27FC236}">
                <a16:creationId xmlns:a16="http://schemas.microsoft.com/office/drawing/2014/main" id="{63E59272-338C-2070-0AC7-240005A5DBA2}"/>
              </a:ext>
            </a:extLst>
          </p:cNvPr>
          <p:cNvSpPr txBox="1">
            <a:spLocks/>
          </p:cNvSpPr>
          <p:nvPr/>
        </p:nvSpPr>
        <p:spPr>
          <a:xfrm>
            <a:off x="11247121" y="564651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57" name="Başlık 1">
            <a:extLst>
              <a:ext uri="{FF2B5EF4-FFF2-40B4-BE49-F238E27FC236}">
                <a16:creationId xmlns:a16="http://schemas.microsoft.com/office/drawing/2014/main" id="{F6B6124B-B08F-041D-44B8-91C5F893A140}"/>
              </a:ext>
            </a:extLst>
          </p:cNvPr>
          <p:cNvSpPr txBox="1">
            <a:spLocks/>
          </p:cNvSpPr>
          <p:nvPr/>
        </p:nvSpPr>
        <p:spPr>
          <a:xfrm>
            <a:off x="11247121" y="605799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58" name="Başlık 1">
            <a:extLst>
              <a:ext uri="{FF2B5EF4-FFF2-40B4-BE49-F238E27FC236}">
                <a16:creationId xmlns:a16="http://schemas.microsoft.com/office/drawing/2014/main" id="{7F214DCE-C171-0AAB-5EE3-9749A5198F08}"/>
              </a:ext>
            </a:extLst>
          </p:cNvPr>
          <p:cNvSpPr txBox="1">
            <a:spLocks/>
          </p:cNvSpPr>
          <p:nvPr/>
        </p:nvSpPr>
        <p:spPr>
          <a:xfrm>
            <a:off x="11247121" y="6469478"/>
            <a:ext cx="80467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937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17F058B-9170-5E65-59DD-8124FD3DEB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şlık 1">
            <a:extLst>
              <a:ext uri="{FF2B5EF4-FFF2-40B4-BE49-F238E27FC236}">
                <a16:creationId xmlns:a16="http://schemas.microsoft.com/office/drawing/2014/main" id="{3D2677BD-E9A5-52D9-783B-7BA23B39B049}"/>
              </a:ext>
            </a:extLst>
          </p:cNvPr>
          <p:cNvSpPr txBox="1">
            <a:spLocks/>
          </p:cNvSpPr>
          <p:nvPr/>
        </p:nvSpPr>
        <p:spPr>
          <a:xfrm>
            <a:off x="4873753" y="2711295"/>
            <a:ext cx="342900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" name="Başlık 1">
            <a:extLst>
              <a:ext uri="{FF2B5EF4-FFF2-40B4-BE49-F238E27FC236}">
                <a16:creationId xmlns:a16="http://schemas.microsoft.com/office/drawing/2014/main" id="{65923F95-0232-DECE-76BD-CAA336B9DFCF}"/>
              </a:ext>
            </a:extLst>
          </p:cNvPr>
          <p:cNvSpPr txBox="1">
            <a:spLocks/>
          </p:cNvSpPr>
          <p:nvPr/>
        </p:nvSpPr>
        <p:spPr>
          <a:xfrm>
            <a:off x="4873753" y="3131919"/>
            <a:ext cx="342900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Başlık 1">
            <a:extLst>
              <a:ext uri="{FF2B5EF4-FFF2-40B4-BE49-F238E27FC236}">
                <a16:creationId xmlns:a16="http://schemas.microsoft.com/office/drawing/2014/main" id="{A932D7C4-1936-5B32-7DE3-A5E98FC0362B}"/>
              </a:ext>
            </a:extLst>
          </p:cNvPr>
          <p:cNvSpPr txBox="1">
            <a:spLocks/>
          </p:cNvSpPr>
          <p:nvPr/>
        </p:nvSpPr>
        <p:spPr>
          <a:xfrm>
            <a:off x="4873753" y="3552543"/>
            <a:ext cx="342900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4" name="Başlık 1">
            <a:extLst>
              <a:ext uri="{FF2B5EF4-FFF2-40B4-BE49-F238E27FC236}">
                <a16:creationId xmlns:a16="http://schemas.microsoft.com/office/drawing/2014/main" id="{46A327D9-D697-15D1-E48E-99DF165A87F1}"/>
              </a:ext>
            </a:extLst>
          </p:cNvPr>
          <p:cNvSpPr txBox="1">
            <a:spLocks/>
          </p:cNvSpPr>
          <p:nvPr/>
        </p:nvSpPr>
        <p:spPr>
          <a:xfrm>
            <a:off x="4873753" y="3947971"/>
            <a:ext cx="342900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5" name="Başlık 1">
            <a:extLst>
              <a:ext uri="{FF2B5EF4-FFF2-40B4-BE49-F238E27FC236}">
                <a16:creationId xmlns:a16="http://schemas.microsoft.com/office/drawing/2014/main" id="{B1D4449D-C28A-812E-7673-3645F6E841F2}"/>
              </a:ext>
            </a:extLst>
          </p:cNvPr>
          <p:cNvSpPr txBox="1">
            <a:spLocks/>
          </p:cNvSpPr>
          <p:nvPr/>
        </p:nvSpPr>
        <p:spPr>
          <a:xfrm>
            <a:off x="4873753" y="4393791"/>
            <a:ext cx="342900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6" name="Başlık 1">
            <a:extLst>
              <a:ext uri="{FF2B5EF4-FFF2-40B4-BE49-F238E27FC236}">
                <a16:creationId xmlns:a16="http://schemas.microsoft.com/office/drawing/2014/main" id="{18CEB0B5-EF7E-23F2-5C58-92A2BBEC15FA}"/>
              </a:ext>
            </a:extLst>
          </p:cNvPr>
          <p:cNvSpPr txBox="1">
            <a:spLocks/>
          </p:cNvSpPr>
          <p:nvPr/>
        </p:nvSpPr>
        <p:spPr>
          <a:xfrm>
            <a:off x="4873753" y="4805271"/>
            <a:ext cx="342900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7" name="Başlık 1">
            <a:extLst>
              <a:ext uri="{FF2B5EF4-FFF2-40B4-BE49-F238E27FC236}">
                <a16:creationId xmlns:a16="http://schemas.microsoft.com/office/drawing/2014/main" id="{61065A6F-C796-3A10-72D4-93B463CEA032}"/>
              </a:ext>
            </a:extLst>
          </p:cNvPr>
          <p:cNvSpPr txBox="1">
            <a:spLocks/>
          </p:cNvSpPr>
          <p:nvPr/>
        </p:nvSpPr>
        <p:spPr>
          <a:xfrm>
            <a:off x="4873753" y="5225895"/>
            <a:ext cx="342900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A6F70E46-05C8-C357-6788-617D7408F8BC}"/>
              </a:ext>
            </a:extLst>
          </p:cNvPr>
          <p:cNvSpPr txBox="1">
            <a:spLocks/>
          </p:cNvSpPr>
          <p:nvPr/>
        </p:nvSpPr>
        <p:spPr>
          <a:xfrm>
            <a:off x="8485633" y="2711295"/>
            <a:ext cx="342900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B1AEB39B-0D7D-DF09-9A79-364C02EEF751}"/>
              </a:ext>
            </a:extLst>
          </p:cNvPr>
          <p:cNvSpPr txBox="1">
            <a:spLocks/>
          </p:cNvSpPr>
          <p:nvPr/>
        </p:nvSpPr>
        <p:spPr>
          <a:xfrm>
            <a:off x="8485633" y="3131919"/>
            <a:ext cx="342900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0" name="Başlık 1">
            <a:extLst>
              <a:ext uri="{FF2B5EF4-FFF2-40B4-BE49-F238E27FC236}">
                <a16:creationId xmlns:a16="http://schemas.microsoft.com/office/drawing/2014/main" id="{3B16A6F6-1398-CDA3-0F14-2C9ADD8188A1}"/>
              </a:ext>
            </a:extLst>
          </p:cNvPr>
          <p:cNvSpPr txBox="1">
            <a:spLocks/>
          </p:cNvSpPr>
          <p:nvPr/>
        </p:nvSpPr>
        <p:spPr>
          <a:xfrm>
            <a:off x="8485633" y="3552543"/>
            <a:ext cx="342900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1" name="Başlık 1">
            <a:extLst>
              <a:ext uri="{FF2B5EF4-FFF2-40B4-BE49-F238E27FC236}">
                <a16:creationId xmlns:a16="http://schemas.microsoft.com/office/drawing/2014/main" id="{9DE6CB82-FF31-CC98-D562-4A652BCB3793}"/>
              </a:ext>
            </a:extLst>
          </p:cNvPr>
          <p:cNvSpPr txBox="1">
            <a:spLocks/>
          </p:cNvSpPr>
          <p:nvPr/>
        </p:nvSpPr>
        <p:spPr>
          <a:xfrm>
            <a:off x="8485633" y="3973167"/>
            <a:ext cx="342900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2" name="Başlık 1">
            <a:extLst>
              <a:ext uri="{FF2B5EF4-FFF2-40B4-BE49-F238E27FC236}">
                <a16:creationId xmlns:a16="http://schemas.microsoft.com/office/drawing/2014/main" id="{56F577BB-03DD-7206-07D0-EF908731B575}"/>
              </a:ext>
            </a:extLst>
          </p:cNvPr>
          <p:cNvSpPr txBox="1">
            <a:spLocks/>
          </p:cNvSpPr>
          <p:nvPr/>
        </p:nvSpPr>
        <p:spPr>
          <a:xfrm>
            <a:off x="8485633" y="4393791"/>
            <a:ext cx="342900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3" name="Başlık 1">
            <a:extLst>
              <a:ext uri="{FF2B5EF4-FFF2-40B4-BE49-F238E27FC236}">
                <a16:creationId xmlns:a16="http://schemas.microsoft.com/office/drawing/2014/main" id="{298FB9C3-E5E3-AB9D-D274-3536537F09FB}"/>
              </a:ext>
            </a:extLst>
          </p:cNvPr>
          <p:cNvSpPr txBox="1">
            <a:spLocks/>
          </p:cNvSpPr>
          <p:nvPr/>
        </p:nvSpPr>
        <p:spPr>
          <a:xfrm>
            <a:off x="8485633" y="4828230"/>
            <a:ext cx="342900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4" name="Başlık 1">
            <a:extLst>
              <a:ext uri="{FF2B5EF4-FFF2-40B4-BE49-F238E27FC236}">
                <a16:creationId xmlns:a16="http://schemas.microsoft.com/office/drawing/2014/main" id="{62F71493-DD6D-0892-B083-39E8BD4A8F25}"/>
              </a:ext>
            </a:extLst>
          </p:cNvPr>
          <p:cNvSpPr txBox="1">
            <a:spLocks/>
          </p:cNvSpPr>
          <p:nvPr/>
        </p:nvSpPr>
        <p:spPr>
          <a:xfrm>
            <a:off x="8485633" y="5225895"/>
            <a:ext cx="342900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5" name="Başlık 1">
            <a:extLst>
              <a:ext uri="{FF2B5EF4-FFF2-40B4-BE49-F238E27FC236}">
                <a16:creationId xmlns:a16="http://schemas.microsoft.com/office/drawing/2014/main" id="{29A905A2-3266-B9D8-E263-FD980D9554D4}"/>
              </a:ext>
            </a:extLst>
          </p:cNvPr>
          <p:cNvSpPr txBox="1">
            <a:spLocks/>
          </p:cNvSpPr>
          <p:nvPr/>
        </p:nvSpPr>
        <p:spPr>
          <a:xfrm>
            <a:off x="2718816" y="2711295"/>
            <a:ext cx="197510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Başlık 1">
            <a:extLst>
              <a:ext uri="{FF2B5EF4-FFF2-40B4-BE49-F238E27FC236}">
                <a16:creationId xmlns:a16="http://schemas.microsoft.com/office/drawing/2014/main" id="{D1F33182-3D12-61AE-7629-950001A0899C}"/>
              </a:ext>
            </a:extLst>
          </p:cNvPr>
          <p:cNvSpPr txBox="1">
            <a:spLocks/>
          </p:cNvSpPr>
          <p:nvPr/>
        </p:nvSpPr>
        <p:spPr>
          <a:xfrm>
            <a:off x="2718816" y="3131919"/>
            <a:ext cx="197510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Başlık 1">
            <a:extLst>
              <a:ext uri="{FF2B5EF4-FFF2-40B4-BE49-F238E27FC236}">
                <a16:creationId xmlns:a16="http://schemas.microsoft.com/office/drawing/2014/main" id="{20FB87DB-767C-D81A-9E2B-20D63DF314EF}"/>
              </a:ext>
            </a:extLst>
          </p:cNvPr>
          <p:cNvSpPr txBox="1">
            <a:spLocks/>
          </p:cNvSpPr>
          <p:nvPr/>
        </p:nvSpPr>
        <p:spPr>
          <a:xfrm>
            <a:off x="2718816" y="3552543"/>
            <a:ext cx="197510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Başlık 1">
            <a:extLst>
              <a:ext uri="{FF2B5EF4-FFF2-40B4-BE49-F238E27FC236}">
                <a16:creationId xmlns:a16="http://schemas.microsoft.com/office/drawing/2014/main" id="{25ECF8C5-90AB-D59F-8ECD-679670506D77}"/>
              </a:ext>
            </a:extLst>
          </p:cNvPr>
          <p:cNvSpPr txBox="1">
            <a:spLocks/>
          </p:cNvSpPr>
          <p:nvPr/>
        </p:nvSpPr>
        <p:spPr>
          <a:xfrm>
            <a:off x="2718816" y="3973167"/>
            <a:ext cx="197510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Başlık 1">
            <a:extLst>
              <a:ext uri="{FF2B5EF4-FFF2-40B4-BE49-F238E27FC236}">
                <a16:creationId xmlns:a16="http://schemas.microsoft.com/office/drawing/2014/main" id="{8954C84C-C37B-6264-61A3-B20F9FEC0ABE}"/>
              </a:ext>
            </a:extLst>
          </p:cNvPr>
          <p:cNvSpPr txBox="1">
            <a:spLocks/>
          </p:cNvSpPr>
          <p:nvPr/>
        </p:nvSpPr>
        <p:spPr>
          <a:xfrm>
            <a:off x="2718816" y="4393791"/>
            <a:ext cx="197510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Başlık 1">
            <a:extLst>
              <a:ext uri="{FF2B5EF4-FFF2-40B4-BE49-F238E27FC236}">
                <a16:creationId xmlns:a16="http://schemas.microsoft.com/office/drawing/2014/main" id="{1B1F45B3-F4B8-3B8D-334C-D75BCC0D3CB3}"/>
              </a:ext>
            </a:extLst>
          </p:cNvPr>
          <p:cNvSpPr txBox="1">
            <a:spLocks/>
          </p:cNvSpPr>
          <p:nvPr/>
        </p:nvSpPr>
        <p:spPr>
          <a:xfrm>
            <a:off x="2718816" y="4805271"/>
            <a:ext cx="197510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Başlık 1">
            <a:extLst>
              <a:ext uri="{FF2B5EF4-FFF2-40B4-BE49-F238E27FC236}">
                <a16:creationId xmlns:a16="http://schemas.microsoft.com/office/drawing/2014/main" id="{C2CBFA46-B278-A5EC-F638-D1165F0BFF83}"/>
              </a:ext>
            </a:extLst>
          </p:cNvPr>
          <p:cNvSpPr txBox="1">
            <a:spLocks/>
          </p:cNvSpPr>
          <p:nvPr/>
        </p:nvSpPr>
        <p:spPr>
          <a:xfrm>
            <a:off x="2718816" y="5225895"/>
            <a:ext cx="197510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Başlık 1">
            <a:extLst>
              <a:ext uri="{FF2B5EF4-FFF2-40B4-BE49-F238E27FC236}">
                <a16:creationId xmlns:a16="http://schemas.microsoft.com/office/drawing/2014/main" id="{39EEB702-D99A-1165-3E14-378F7D0B0A03}"/>
              </a:ext>
            </a:extLst>
          </p:cNvPr>
          <p:cNvSpPr txBox="1">
            <a:spLocks/>
          </p:cNvSpPr>
          <p:nvPr/>
        </p:nvSpPr>
        <p:spPr>
          <a:xfrm>
            <a:off x="4145280" y="6158583"/>
            <a:ext cx="54864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3" name="Başlık 1">
            <a:extLst>
              <a:ext uri="{FF2B5EF4-FFF2-40B4-BE49-F238E27FC236}">
                <a16:creationId xmlns:a16="http://schemas.microsoft.com/office/drawing/2014/main" id="{2233C584-54B1-9D7E-7CBE-62DD55AEB1A1}"/>
              </a:ext>
            </a:extLst>
          </p:cNvPr>
          <p:cNvSpPr txBox="1">
            <a:spLocks/>
          </p:cNvSpPr>
          <p:nvPr/>
        </p:nvSpPr>
        <p:spPr>
          <a:xfrm>
            <a:off x="9119616" y="6158583"/>
            <a:ext cx="54864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540894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metin, ekran görüntüsü, yazı tipi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4C4063B-563D-6D73-9777-54D48D8E40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sp>
        <p:nvSpPr>
          <p:cNvPr id="12" name="Başlık 1">
            <a:extLst>
              <a:ext uri="{FF2B5EF4-FFF2-40B4-BE49-F238E27FC236}">
                <a16:creationId xmlns:a16="http://schemas.microsoft.com/office/drawing/2014/main" id="{559F1229-3739-DC29-668D-6AAFA33F7A8C}"/>
              </a:ext>
            </a:extLst>
          </p:cNvPr>
          <p:cNvSpPr txBox="1">
            <a:spLocks/>
          </p:cNvSpPr>
          <p:nvPr/>
        </p:nvSpPr>
        <p:spPr>
          <a:xfrm>
            <a:off x="3968496" y="4392212"/>
            <a:ext cx="3493008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9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Bilgisayar Sınıfı</a:t>
            </a:r>
          </a:p>
        </p:txBody>
      </p:sp>
      <p:sp>
        <p:nvSpPr>
          <p:cNvPr id="17" name="Başlık 1">
            <a:extLst>
              <a:ext uri="{FF2B5EF4-FFF2-40B4-BE49-F238E27FC236}">
                <a16:creationId xmlns:a16="http://schemas.microsoft.com/office/drawing/2014/main" id="{91C5296C-C256-05B4-27A4-1D15784E6A1A}"/>
              </a:ext>
            </a:extLst>
          </p:cNvPr>
          <p:cNvSpPr txBox="1">
            <a:spLocks/>
          </p:cNvSpPr>
          <p:nvPr/>
        </p:nvSpPr>
        <p:spPr>
          <a:xfrm>
            <a:off x="3968496" y="6443178"/>
            <a:ext cx="3493008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8FEB6FE8-E610-A88B-2E29-D5267109A9C4}"/>
              </a:ext>
            </a:extLst>
          </p:cNvPr>
          <p:cNvSpPr txBox="1">
            <a:spLocks/>
          </p:cNvSpPr>
          <p:nvPr/>
        </p:nvSpPr>
        <p:spPr>
          <a:xfrm>
            <a:off x="7618126" y="4409145"/>
            <a:ext cx="712058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FE72262F-7756-9BBF-D01C-9C384EBD19BA}"/>
              </a:ext>
            </a:extLst>
          </p:cNvPr>
          <p:cNvSpPr txBox="1">
            <a:spLocks/>
          </p:cNvSpPr>
          <p:nvPr/>
        </p:nvSpPr>
        <p:spPr>
          <a:xfrm>
            <a:off x="7618126" y="4778970"/>
            <a:ext cx="712058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Başlık 1">
            <a:extLst>
              <a:ext uri="{FF2B5EF4-FFF2-40B4-BE49-F238E27FC236}">
                <a16:creationId xmlns:a16="http://schemas.microsoft.com/office/drawing/2014/main" id="{1561AD80-5054-ACB4-2F39-CE43652BA6E4}"/>
              </a:ext>
            </a:extLst>
          </p:cNvPr>
          <p:cNvSpPr txBox="1">
            <a:spLocks/>
          </p:cNvSpPr>
          <p:nvPr/>
        </p:nvSpPr>
        <p:spPr>
          <a:xfrm>
            <a:off x="7618126" y="5199594"/>
            <a:ext cx="712058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Başlık 1">
            <a:extLst>
              <a:ext uri="{FF2B5EF4-FFF2-40B4-BE49-F238E27FC236}">
                <a16:creationId xmlns:a16="http://schemas.microsoft.com/office/drawing/2014/main" id="{9B3043C3-2E75-DFE0-D600-BC6EC9578BBD}"/>
              </a:ext>
            </a:extLst>
          </p:cNvPr>
          <p:cNvSpPr txBox="1">
            <a:spLocks/>
          </p:cNvSpPr>
          <p:nvPr/>
        </p:nvSpPr>
        <p:spPr>
          <a:xfrm>
            <a:off x="7618126" y="5620218"/>
            <a:ext cx="712058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Başlık 1">
            <a:extLst>
              <a:ext uri="{FF2B5EF4-FFF2-40B4-BE49-F238E27FC236}">
                <a16:creationId xmlns:a16="http://schemas.microsoft.com/office/drawing/2014/main" id="{FF751AFE-6645-9BDA-967C-DD83C5F25DD3}"/>
              </a:ext>
            </a:extLst>
          </p:cNvPr>
          <p:cNvSpPr txBox="1">
            <a:spLocks/>
          </p:cNvSpPr>
          <p:nvPr/>
        </p:nvSpPr>
        <p:spPr>
          <a:xfrm>
            <a:off x="7209725" y="5842009"/>
            <a:ext cx="712058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Başlık 1">
            <a:extLst>
              <a:ext uri="{FF2B5EF4-FFF2-40B4-BE49-F238E27FC236}">
                <a16:creationId xmlns:a16="http://schemas.microsoft.com/office/drawing/2014/main" id="{2CCC29F3-4573-A90A-7F6C-4C9FB201B73B}"/>
              </a:ext>
            </a:extLst>
          </p:cNvPr>
          <p:cNvSpPr txBox="1">
            <a:spLocks/>
          </p:cNvSpPr>
          <p:nvPr/>
        </p:nvSpPr>
        <p:spPr>
          <a:xfrm>
            <a:off x="7618126" y="6443178"/>
            <a:ext cx="712058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Başlık 1">
            <a:extLst>
              <a:ext uri="{FF2B5EF4-FFF2-40B4-BE49-F238E27FC236}">
                <a16:creationId xmlns:a16="http://schemas.microsoft.com/office/drawing/2014/main" id="{0BB5374A-3BB7-35B6-C3BD-D6EE2AFA04BA}"/>
              </a:ext>
            </a:extLst>
          </p:cNvPr>
          <p:cNvSpPr txBox="1">
            <a:spLocks/>
          </p:cNvSpPr>
          <p:nvPr/>
        </p:nvSpPr>
        <p:spPr>
          <a:xfrm>
            <a:off x="7618126" y="3968879"/>
            <a:ext cx="712058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Başlık 1">
            <a:extLst>
              <a:ext uri="{FF2B5EF4-FFF2-40B4-BE49-F238E27FC236}">
                <a16:creationId xmlns:a16="http://schemas.microsoft.com/office/drawing/2014/main" id="{51DDB902-C600-4093-280A-22401074D6AB}"/>
              </a:ext>
            </a:extLst>
          </p:cNvPr>
          <p:cNvSpPr txBox="1">
            <a:spLocks/>
          </p:cNvSpPr>
          <p:nvPr/>
        </p:nvSpPr>
        <p:spPr>
          <a:xfrm>
            <a:off x="3968496" y="4002746"/>
            <a:ext cx="3493008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Egzersiz Fizyoloji Laboratuvarı</a:t>
            </a:r>
          </a:p>
        </p:txBody>
      </p:sp>
      <p:pic>
        <p:nvPicPr>
          <p:cNvPr id="29" name="Resim 28">
            <a:extLst>
              <a:ext uri="{FF2B5EF4-FFF2-40B4-BE49-F238E27FC236}">
                <a16:creationId xmlns:a16="http://schemas.microsoft.com/office/drawing/2014/main" id="{2E8665AC-B8A7-4D9D-9693-AC1CE3DDA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46" y="1265022"/>
            <a:ext cx="3152430" cy="2532537"/>
          </a:xfrm>
          <a:prstGeom prst="rect">
            <a:avLst/>
          </a:prstGeom>
        </p:spPr>
      </p:pic>
      <p:pic>
        <p:nvPicPr>
          <p:cNvPr id="30" name="Resim 29">
            <a:extLst>
              <a:ext uri="{FF2B5EF4-FFF2-40B4-BE49-F238E27FC236}">
                <a16:creationId xmlns:a16="http://schemas.microsoft.com/office/drawing/2014/main" id="{B4F38587-B18B-415E-B289-06447507F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4" y="4002746"/>
            <a:ext cx="3064062" cy="2510021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700" y="3582955"/>
            <a:ext cx="2660177" cy="243492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700" y="883030"/>
            <a:ext cx="2660177" cy="237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30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9" y="-288186"/>
            <a:ext cx="11747241" cy="827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74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13F2254-57BB-FF20-D45E-BE2CA555DA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Başlık 1">
            <a:extLst>
              <a:ext uri="{FF2B5EF4-FFF2-40B4-BE49-F238E27FC236}">
                <a16:creationId xmlns:a16="http://schemas.microsoft.com/office/drawing/2014/main" id="{D7E8E9E5-D397-ECCF-9A9B-CDAC5FB243DA}"/>
              </a:ext>
            </a:extLst>
          </p:cNvPr>
          <p:cNvSpPr txBox="1">
            <a:spLocks/>
          </p:cNvSpPr>
          <p:nvPr/>
        </p:nvSpPr>
        <p:spPr>
          <a:xfrm>
            <a:off x="8394192" y="1463423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35BC4A49-6F19-EBF7-24A7-58E54AF6BF72}"/>
              </a:ext>
            </a:extLst>
          </p:cNvPr>
          <p:cNvSpPr txBox="1">
            <a:spLocks/>
          </p:cNvSpPr>
          <p:nvPr/>
        </p:nvSpPr>
        <p:spPr>
          <a:xfrm>
            <a:off x="8394192" y="1816315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10E5FB4D-4DDB-60D9-F071-8B4BD92C26C4}"/>
              </a:ext>
            </a:extLst>
          </p:cNvPr>
          <p:cNvSpPr txBox="1">
            <a:spLocks/>
          </p:cNvSpPr>
          <p:nvPr/>
        </p:nvSpPr>
        <p:spPr>
          <a:xfrm>
            <a:off x="8394192" y="2236939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1" name="Başlık 1">
            <a:extLst>
              <a:ext uri="{FF2B5EF4-FFF2-40B4-BE49-F238E27FC236}">
                <a16:creationId xmlns:a16="http://schemas.microsoft.com/office/drawing/2014/main" id="{FC1EF50B-AC15-27F0-D57F-EA07566778B7}"/>
              </a:ext>
            </a:extLst>
          </p:cNvPr>
          <p:cNvSpPr txBox="1">
            <a:spLocks/>
          </p:cNvSpPr>
          <p:nvPr/>
        </p:nvSpPr>
        <p:spPr>
          <a:xfrm>
            <a:off x="8394192" y="2657563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Başlık 1">
            <a:extLst>
              <a:ext uri="{FF2B5EF4-FFF2-40B4-BE49-F238E27FC236}">
                <a16:creationId xmlns:a16="http://schemas.microsoft.com/office/drawing/2014/main" id="{26F0DF7B-BE2A-0374-355F-03CE05FFA9B5}"/>
              </a:ext>
            </a:extLst>
          </p:cNvPr>
          <p:cNvSpPr txBox="1">
            <a:spLocks/>
          </p:cNvSpPr>
          <p:nvPr/>
        </p:nvSpPr>
        <p:spPr>
          <a:xfrm>
            <a:off x="8394192" y="3059899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Başlık 1">
            <a:extLst>
              <a:ext uri="{FF2B5EF4-FFF2-40B4-BE49-F238E27FC236}">
                <a16:creationId xmlns:a16="http://schemas.microsoft.com/office/drawing/2014/main" id="{56871617-C3EE-6AAC-D61C-AAD616036878}"/>
              </a:ext>
            </a:extLst>
          </p:cNvPr>
          <p:cNvSpPr txBox="1">
            <a:spLocks/>
          </p:cNvSpPr>
          <p:nvPr/>
        </p:nvSpPr>
        <p:spPr>
          <a:xfrm>
            <a:off x="8394192" y="3480523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Başlık 1">
            <a:extLst>
              <a:ext uri="{FF2B5EF4-FFF2-40B4-BE49-F238E27FC236}">
                <a16:creationId xmlns:a16="http://schemas.microsoft.com/office/drawing/2014/main" id="{4A7598AA-4F53-8475-B2C8-678F97E39848}"/>
              </a:ext>
            </a:extLst>
          </p:cNvPr>
          <p:cNvSpPr txBox="1">
            <a:spLocks/>
          </p:cNvSpPr>
          <p:nvPr/>
        </p:nvSpPr>
        <p:spPr>
          <a:xfrm>
            <a:off x="8394192" y="4010875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5" name="Başlık 1">
            <a:extLst>
              <a:ext uri="{FF2B5EF4-FFF2-40B4-BE49-F238E27FC236}">
                <a16:creationId xmlns:a16="http://schemas.microsoft.com/office/drawing/2014/main" id="{5814F4FE-BCA0-D7F8-8843-3A3D7B1260AA}"/>
              </a:ext>
            </a:extLst>
          </p:cNvPr>
          <p:cNvSpPr txBox="1">
            <a:spLocks/>
          </p:cNvSpPr>
          <p:nvPr/>
        </p:nvSpPr>
        <p:spPr>
          <a:xfrm>
            <a:off x="8394192" y="4431499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Başlık 1">
            <a:extLst>
              <a:ext uri="{FF2B5EF4-FFF2-40B4-BE49-F238E27FC236}">
                <a16:creationId xmlns:a16="http://schemas.microsoft.com/office/drawing/2014/main" id="{15677D11-DC4A-332F-77EB-F82290E68BA5}"/>
              </a:ext>
            </a:extLst>
          </p:cNvPr>
          <p:cNvSpPr txBox="1">
            <a:spLocks/>
          </p:cNvSpPr>
          <p:nvPr/>
        </p:nvSpPr>
        <p:spPr>
          <a:xfrm>
            <a:off x="8394192" y="5022957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Başlık 1">
            <a:extLst>
              <a:ext uri="{FF2B5EF4-FFF2-40B4-BE49-F238E27FC236}">
                <a16:creationId xmlns:a16="http://schemas.microsoft.com/office/drawing/2014/main" id="{615AAE5F-460E-F728-E003-EA0A6CF9CE7E}"/>
              </a:ext>
            </a:extLst>
          </p:cNvPr>
          <p:cNvSpPr txBox="1">
            <a:spLocks/>
          </p:cNvSpPr>
          <p:nvPr/>
        </p:nvSpPr>
        <p:spPr>
          <a:xfrm>
            <a:off x="8394192" y="5423369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9F3ABB75-9F97-DE75-FA8B-F8B3D85C2240}"/>
              </a:ext>
            </a:extLst>
          </p:cNvPr>
          <p:cNvSpPr txBox="1">
            <a:spLocks/>
          </p:cNvSpPr>
          <p:nvPr/>
        </p:nvSpPr>
        <p:spPr>
          <a:xfrm>
            <a:off x="8394192" y="5823782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F2BE9108-1E4D-F826-9713-9B1FEE355988}"/>
              </a:ext>
            </a:extLst>
          </p:cNvPr>
          <p:cNvSpPr txBox="1">
            <a:spLocks/>
          </p:cNvSpPr>
          <p:nvPr/>
        </p:nvSpPr>
        <p:spPr>
          <a:xfrm>
            <a:off x="8394192" y="6203983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19287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metin, ekran görüntüsü, yazı tipi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8D20079-A55D-64E5-A3CE-ACCFD4D166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Başlık 1">
            <a:extLst>
              <a:ext uri="{FF2B5EF4-FFF2-40B4-BE49-F238E27FC236}">
                <a16:creationId xmlns:a16="http://schemas.microsoft.com/office/drawing/2014/main" id="{6B150E96-E0CE-4E1B-C0DA-D0D9030A08F5}"/>
              </a:ext>
            </a:extLst>
          </p:cNvPr>
          <p:cNvSpPr txBox="1">
            <a:spLocks/>
          </p:cNvSpPr>
          <p:nvPr/>
        </p:nvSpPr>
        <p:spPr>
          <a:xfrm>
            <a:off x="8394192" y="4336937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D478B02C-25EF-FB52-F2AB-3EB5615AD622}"/>
              </a:ext>
            </a:extLst>
          </p:cNvPr>
          <p:cNvSpPr txBox="1">
            <a:spLocks/>
          </p:cNvSpPr>
          <p:nvPr/>
        </p:nvSpPr>
        <p:spPr>
          <a:xfrm>
            <a:off x="8394192" y="4757561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Başlık 1">
            <a:extLst>
              <a:ext uri="{FF2B5EF4-FFF2-40B4-BE49-F238E27FC236}">
                <a16:creationId xmlns:a16="http://schemas.microsoft.com/office/drawing/2014/main" id="{A80B503C-BB5E-B5F5-E1E7-D026FBEFBA1A}"/>
              </a:ext>
            </a:extLst>
          </p:cNvPr>
          <p:cNvSpPr txBox="1">
            <a:spLocks/>
          </p:cNvSpPr>
          <p:nvPr/>
        </p:nvSpPr>
        <p:spPr>
          <a:xfrm>
            <a:off x="8394192" y="5159896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Başlık 1">
            <a:extLst>
              <a:ext uri="{FF2B5EF4-FFF2-40B4-BE49-F238E27FC236}">
                <a16:creationId xmlns:a16="http://schemas.microsoft.com/office/drawing/2014/main" id="{D04F86D2-9621-9B75-2B82-CF040F094E97}"/>
              </a:ext>
            </a:extLst>
          </p:cNvPr>
          <p:cNvSpPr txBox="1">
            <a:spLocks/>
          </p:cNvSpPr>
          <p:nvPr/>
        </p:nvSpPr>
        <p:spPr>
          <a:xfrm>
            <a:off x="8394192" y="5580520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Başlık 1">
            <a:extLst>
              <a:ext uri="{FF2B5EF4-FFF2-40B4-BE49-F238E27FC236}">
                <a16:creationId xmlns:a16="http://schemas.microsoft.com/office/drawing/2014/main" id="{7FD53039-A5A6-E6F3-4211-4708319A5277}"/>
              </a:ext>
            </a:extLst>
          </p:cNvPr>
          <p:cNvSpPr txBox="1">
            <a:spLocks/>
          </p:cNvSpPr>
          <p:nvPr/>
        </p:nvSpPr>
        <p:spPr>
          <a:xfrm>
            <a:off x="8394192" y="6001144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Başlık 1">
            <a:extLst>
              <a:ext uri="{FF2B5EF4-FFF2-40B4-BE49-F238E27FC236}">
                <a16:creationId xmlns:a16="http://schemas.microsoft.com/office/drawing/2014/main" id="{61CA1911-48E9-C977-C33D-75B89C7401AA}"/>
              </a:ext>
            </a:extLst>
          </p:cNvPr>
          <p:cNvSpPr txBox="1">
            <a:spLocks/>
          </p:cNvSpPr>
          <p:nvPr/>
        </p:nvSpPr>
        <p:spPr>
          <a:xfrm>
            <a:off x="8394192" y="3974299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3C39037-90A0-35A8-0574-A5A16B208D6A}"/>
              </a:ext>
            </a:extLst>
          </p:cNvPr>
          <p:cNvSpPr txBox="1">
            <a:spLocks/>
          </p:cNvSpPr>
          <p:nvPr/>
        </p:nvSpPr>
        <p:spPr>
          <a:xfrm>
            <a:off x="8394192" y="1902675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" name="Başlık 1">
            <a:extLst>
              <a:ext uri="{FF2B5EF4-FFF2-40B4-BE49-F238E27FC236}">
                <a16:creationId xmlns:a16="http://schemas.microsoft.com/office/drawing/2014/main" id="{558E0333-71F6-9AFC-BFBC-53449D8804CB}"/>
              </a:ext>
            </a:extLst>
          </p:cNvPr>
          <p:cNvSpPr txBox="1">
            <a:spLocks/>
          </p:cNvSpPr>
          <p:nvPr/>
        </p:nvSpPr>
        <p:spPr>
          <a:xfrm>
            <a:off x="8394192" y="2309075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74007BDC-701D-41B8-E154-9F3CA824F3BC}"/>
              </a:ext>
            </a:extLst>
          </p:cNvPr>
          <p:cNvSpPr txBox="1">
            <a:spLocks/>
          </p:cNvSpPr>
          <p:nvPr/>
        </p:nvSpPr>
        <p:spPr>
          <a:xfrm>
            <a:off x="8394192" y="2690075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55C973A6-81AD-55DB-66DF-1FE176A78D5B}"/>
              </a:ext>
            </a:extLst>
          </p:cNvPr>
          <p:cNvSpPr txBox="1">
            <a:spLocks/>
          </p:cNvSpPr>
          <p:nvPr/>
        </p:nvSpPr>
        <p:spPr>
          <a:xfrm>
            <a:off x="8394192" y="3109175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Başlık 1">
            <a:extLst>
              <a:ext uri="{FF2B5EF4-FFF2-40B4-BE49-F238E27FC236}">
                <a16:creationId xmlns:a16="http://schemas.microsoft.com/office/drawing/2014/main" id="{9E069EE7-37BF-EE37-441D-81286B680915}"/>
              </a:ext>
            </a:extLst>
          </p:cNvPr>
          <p:cNvSpPr txBox="1">
            <a:spLocks/>
          </p:cNvSpPr>
          <p:nvPr/>
        </p:nvSpPr>
        <p:spPr>
          <a:xfrm>
            <a:off x="8394192" y="3464775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4" name="Başlık 1">
            <a:extLst>
              <a:ext uri="{FF2B5EF4-FFF2-40B4-BE49-F238E27FC236}">
                <a16:creationId xmlns:a16="http://schemas.microsoft.com/office/drawing/2014/main" id="{7A2862F5-CE40-2764-988D-669D601566AA}"/>
              </a:ext>
            </a:extLst>
          </p:cNvPr>
          <p:cNvSpPr txBox="1">
            <a:spLocks/>
          </p:cNvSpPr>
          <p:nvPr/>
        </p:nvSpPr>
        <p:spPr>
          <a:xfrm>
            <a:off x="8394192" y="4379175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72.8</a:t>
            </a:r>
          </a:p>
        </p:txBody>
      </p:sp>
      <p:sp>
        <p:nvSpPr>
          <p:cNvPr id="15" name="Başlık 1">
            <a:extLst>
              <a:ext uri="{FF2B5EF4-FFF2-40B4-BE49-F238E27FC236}">
                <a16:creationId xmlns:a16="http://schemas.microsoft.com/office/drawing/2014/main" id="{B0A28B00-AF65-48DE-A0D5-549EAA509F5F}"/>
              </a:ext>
            </a:extLst>
          </p:cNvPr>
          <p:cNvSpPr txBox="1">
            <a:spLocks/>
          </p:cNvSpPr>
          <p:nvPr/>
        </p:nvSpPr>
        <p:spPr>
          <a:xfrm>
            <a:off x="8394192" y="4785575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72.8</a:t>
            </a:r>
          </a:p>
        </p:txBody>
      </p:sp>
      <p:sp>
        <p:nvSpPr>
          <p:cNvPr id="16" name="Başlık 1">
            <a:extLst>
              <a:ext uri="{FF2B5EF4-FFF2-40B4-BE49-F238E27FC236}">
                <a16:creationId xmlns:a16="http://schemas.microsoft.com/office/drawing/2014/main" id="{9FD9F9E6-E40E-7759-92D6-E44A0D130B13}"/>
              </a:ext>
            </a:extLst>
          </p:cNvPr>
          <p:cNvSpPr txBox="1">
            <a:spLocks/>
          </p:cNvSpPr>
          <p:nvPr/>
        </p:nvSpPr>
        <p:spPr>
          <a:xfrm>
            <a:off x="8394192" y="5166575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75.9</a:t>
            </a:r>
          </a:p>
        </p:txBody>
      </p:sp>
      <p:sp>
        <p:nvSpPr>
          <p:cNvPr id="17" name="Başlık 1">
            <a:extLst>
              <a:ext uri="{FF2B5EF4-FFF2-40B4-BE49-F238E27FC236}">
                <a16:creationId xmlns:a16="http://schemas.microsoft.com/office/drawing/2014/main" id="{E7774E4C-7144-808C-894E-0084078E7EF1}"/>
              </a:ext>
            </a:extLst>
          </p:cNvPr>
          <p:cNvSpPr txBox="1">
            <a:spLocks/>
          </p:cNvSpPr>
          <p:nvPr/>
        </p:nvSpPr>
        <p:spPr>
          <a:xfrm>
            <a:off x="8394192" y="5585675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6D8D37CF-C7DA-31F7-133A-7094570B3732}"/>
              </a:ext>
            </a:extLst>
          </p:cNvPr>
          <p:cNvSpPr txBox="1">
            <a:spLocks/>
          </p:cNvSpPr>
          <p:nvPr/>
        </p:nvSpPr>
        <p:spPr>
          <a:xfrm>
            <a:off x="8394192" y="5941275"/>
            <a:ext cx="1645920" cy="2959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77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011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EDD9A47-5407-B9EF-DAEA-5197B6094A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A8F17B51-20CC-603C-32AE-E7D21CA72D2B}"/>
              </a:ext>
            </a:extLst>
          </p:cNvPr>
          <p:cNvSpPr txBox="1">
            <a:spLocks/>
          </p:cNvSpPr>
          <p:nvPr/>
        </p:nvSpPr>
        <p:spPr>
          <a:xfrm>
            <a:off x="2667000" y="2702151"/>
            <a:ext cx="211531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5EF78086-C0DE-7B45-6953-5B2705DE20B9}"/>
              </a:ext>
            </a:extLst>
          </p:cNvPr>
          <p:cNvSpPr txBox="1">
            <a:spLocks/>
          </p:cNvSpPr>
          <p:nvPr/>
        </p:nvSpPr>
        <p:spPr>
          <a:xfrm>
            <a:off x="2667000" y="3122775"/>
            <a:ext cx="211531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64B0A989-59A8-72D5-5BA1-8BC38199DBAD}"/>
              </a:ext>
            </a:extLst>
          </p:cNvPr>
          <p:cNvSpPr txBox="1">
            <a:spLocks/>
          </p:cNvSpPr>
          <p:nvPr/>
        </p:nvSpPr>
        <p:spPr>
          <a:xfrm>
            <a:off x="2702052" y="3473849"/>
            <a:ext cx="211531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6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Temmuz 2024</a:t>
            </a:r>
          </a:p>
        </p:txBody>
      </p:sp>
      <p:sp>
        <p:nvSpPr>
          <p:cNvPr id="20" name="Başlık 1">
            <a:extLst>
              <a:ext uri="{FF2B5EF4-FFF2-40B4-BE49-F238E27FC236}">
                <a16:creationId xmlns:a16="http://schemas.microsoft.com/office/drawing/2014/main" id="{28D5D96B-2C31-5650-5C8A-2C0DBDC746C6}"/>
              </a:ext>
            </a:extLst>
          </p:cNvPr>
          <p:cNvSpPr txBox="1">
            <a:spLocks/>
          </p:cNvSpPr>
          <p:nvPr/>
        </p:nvSpPr>
        <p:spPr>
          <a:xfrm>
            <a:off x="2713265" y="4116937"/>
            <a:ext cx="4925023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550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Mart 2024 Tarihinde başlayıp 2025 aralık ayında sonuçlanan 6 öğrenci projesi kabul almıştır.</a:t>
            </a:r>
          </a:p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Başlık 1">
            <a:extLst>
              <a:ext uri="{FF2B5EF4-FFF2-40B4-BE49-F238E27FC236}">
                <a16:creationId xmlns:a16="http://schemas.microsoft.com/office/drawing/2014/main" id="{0347768E-C809-F2F8-37A7-3F10827242FE}"/>
              </a:ext>
            </a:extLst>
          </p:cNvPr>
          <p:cNvSpPr txBox="1">
            <a:spLocks/>
          </p:cNvSpPr>
          <p:nvPr/>
        </p:nvSpPr>
        <p:spPr>
          <a:xfrm>
            <a:off x="2667000" y="4384647"/>
            <a:ext cx="211531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Başlık 1">
            <a:extLst>
              <a:ext uri="{FF2B5EF4-FFF2-40B4-BE49-F238E27FC236}">
                <a16:creationId xmlns:a16="http://schemas.microsoft.com/office/drawing/2014/main" id="{2D1C918D-F534-BD0E-A513-1F2CBA4B58A5}"/>
              </a:ext>
            </a:extLst>
          </p:cNvPr>
          <p:cNvSpPr txBox="1">
            <a:spLocks/>
          </p:cNvSpPr>
          <p:nvPr/>
        </p:nvSpPr>
        <p:spPr>
          <a:xfrm>
            <a:off x="2667000" y="4796127"/>
            <a:ext cx="211531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Başlık 1">
            <a:extLst>
              <a:ext uri="{FF2B5EF4-FFF2-40B4-BE49-F238E27FC236}">
                <a16:creationId xmlns:a16="http://schemas.microsoft.com/office/drawing/2014/main" id="{83F3DF2A-5097-1D26-E4F6-8E0483BCEE97}"/>
              </a:ext>
            </a:extLst>
          </p:cNvPr>
          <p:cNvSpPr txBox="1">
            <a:spLocks/>
          </p:cNvSpPr>
          <p:nvPr/>
        </p:nvSpPr>
        <p:spPr>
          <a:xfrm>
            <a:off x="2667000" y="5216751"/>
            <a:ext cx="211531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Başlık 1">
            <a:extLst>
              <a:ext uri="{FF2B5EF4-FFF2-40B4-BE49-F238E27FC236}">
                <a16:creationId xmlns:a16="http://schemas.microsoft.com/office/drawing/2014/main" id="{8CA81512-818D-5488-A4C0-D80E0CB68122}"/>
              </a:ext>
            </a:extLst>
          </p:cNvPr>
          <p:cNvSpPr txBox="1">
            <a:spLocks/>
          </p:cNvSpPr>
          <p:nvPr/>
        </p:nvSpPr>
        <p:spPr>
          <a:xfrm>
            <a:off x="4843272" y="2702151"/>
            <a:ext cx="273710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Başlık 1">
            <a:extLst>
              <a:ext uri="{FF2B5EF4-FFF2-40B4-BE49-F238E27FC236}">
                <a16:creationId xmlns:a16="http://schemas.microsoft.com/office/drawing/2014/main" id="{35E30107-051B-1543-ED1D-8AF434963C7A}"/>
              </a:ext>
            </a:extLst>
          </p:cNvPr>
          <p:cNvSpPr txBox="1">
            <a:spLocks/>
          </p:cNvSpPr>
          <p:nvPr/>
        </p:nvSpPr>
        <p:spPr>
          <a:xfrm>
            <a:off x="4843272" y="3122775"/>
            <a:ext cx="273710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Başlık 1">
            <a:extLst>
              <a:ext uri="{FF2B5EF4-FFF2-40B4-BE49-F238E27FC236}">
                <a16:creationId xmlns:a16="http://schemas.microsoft.com/office/drawing/2014/main" id="{8293796D-7997-8C6F-2E14-1BCAC7F67F22}"/>
              </a:ext>
            </a:extLst>
          </p:cNvPr>
          <p:cNvSpPr txBox="1">
            <a:spLocks/>
          </p:cNvSpPr>
          <p:nvPr/>
        </p:nvSpPr>
        <p:spPr>
          <a:xfrm>
            <a:off x="4733264" y="3518605"/>
            <a:ext cx="295712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05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Prof. Dr. </a:t>
            </a:r>
            <a:r>
              <a:rPr lang="tr-TR" sz="1050" cap="none" dirty="0" err="1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Ümid</a:t>
            </a:r>
            <a:r>
              <a:rPr lang="tr-TR" sz="105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 KARLI</a:t>
            </a:r>
          </a:p>
          <a:p>
            <a:pPr algn="ctr"/>
            <a:r>
              <a:rPr lang="tr-TR" sz="105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(Kutlu </a:t>
            </a:r>
            <a:r>
              <a:rPr lang="tr-TR" sz="1050" cap="none" dirty="0" err="1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AYDIN,Koray</a:t>
            </a:r>
            <a:r>
              <a:rPr lang="tr-TR" sz="105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 GÖKMEN, Semih KARAMAN)</a:t>
            </a:r>
          </a:p>
        </p:txBody>
      </p:sp>
      <p:sp>
        <p:nvSpPr>
          <p:cNvPr id="27" name="Başlık 1">
            <a:extLst>
              <a:ext uri="{FF2B5EF4-FFF2-40B4-BE49-F238E27FC236}">
                <a16:creationId xmlns:a16="http://schemas.microsoft.com/office/drawing/2014/main" id="{7B4DD092-E21E-0FD9-686A-90F1663129FF}"/>
              </a:ext>
            </a:extLst>
          </p:cNvPr>
          <p:cNvSpPr txBox="1">
            <a:spLocks/>
          </p:cNvSpPr>
          <p:nvPr/>
        </p:nvSpPr>
        <p:spPr>
          <a:xfrm>
            <a:off x="4939719" y="3984647"/>
            <a:ext cx="273710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Başlık 1">
            <a:extLst>
              <a:ext uri="{FF2B5EF4-FFF2-40B4-BE49-F238E27FC236}">
                <a16:creationId xmlns:a16="http://schemas.microsoft.com/office/drawing/2014/main" id="{7D764A38-6603-7A62-86AE-291D8CB92CF2}"/>
              </a:ext>
            </a:extLst>
          </p:cNvPr>
          <p:cNvSpPr txBox="1">
            <a:spLocks/>
          </p:cNvSpPr>
          <p:nvPr/>
        </p:nvSpPr>
        <p:spPr>
          <a:xfrm>
            <a:off x="4879848" y="4398462"/>
            <a:ext cx="273710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Başlık 1">
            <a:extLst>
              <a:ext uri="{FF2B5EF4-FFF2-40B4-BE49-F238E27FC236}">
                <a16:creationId xmlns:a16="http://schemas.microsoft.com/office/drawing/2014/main" id="{B83BB69C-8AE1-E989-CC19-C0AAA0B7A14A}"/>
              </a:ext>
            </a:extLst>
          </p:cNvPr>
          <p:cNvSpPr txBox="1">
            <a:spLocks/>
          </p:cNvSpPr>
          <p:nvPr/>
        </p:nvSpPr>
        <p:spPr>
          <a:xfrm>
            <a:off x="4877134" y="4796126"/>
            <a:ext cx="273710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Başlık 1">
            <a:extLst>
              <a:ext uri="{FF2B5EF4-FFF2-40B4-BE49-F238E27FC236}">
                <a16:creationId xmlns:a16="http://schemas.microsoft.com/office/drawing/2014/main" id="{652AA422-07B1-7CBB-A62A-2B7E3C2737F2}"/>
              </a:ext>
            </a:extLst>
          </p:cNvPr>
          <p:cNvSpPr txBox="1">
            <a:spLocks/>
          </p:cNvSpPr>
          <p:nvPr/>
        </p:nvSpPr>
        <p:spPr>
          <a:xfrm>
            <a:off x="4843272" y="5216751"/>
            <a:ext cx="273710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Başlık 1">
            <a:extLst>
              <a:ext uri="{FF2B5EF4-FFF2-40B4-BE49-F238E27FC236}">
                <a16:creationId xmlns:a16="http://schemas.microsoft.com/office/drawing/2014/main" id="{8E3B980C-CC64-9D6E-5BE2-B8BCC3ECF317}"/>
              </a:ext>
            </a:extLst>
          </p:cNvPr>
          <p:cNvSpPr txBox="1">
            <a:spLocks/>
          </p:cNvSpPr>
          <p:nvPr/>
        </p:nvSpPr>
        <p:spPr>
          <a:xfrm>
            <a:off x="7687056" y="2702151"/>
            <a:ext cx="144780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Başlık 1">
            <a:extLst>
              <a:ext uri="{FF2B5EF4-FFF2-40B4-BE49-F238E27FC236}">
                <a16:creationId xmlns:a16="http://schemas.microsoft.com/office/drawing/2014/main" id="{8DAD8C1C-9772-FCA5-627F-9C8631395607}"/>
              </a:ext>
            </a:extLst>
          </p:cNvPr>
          <p:cNvSpPr txBox="1">
            <a:spLocks/>
          </p:cNvSpPr>
          <p:nvPr/>
        </p:nvSpPr>
        <p:spPr>
          <a:xfrm>
            <a:off x="7687056" y="3122775"/>
            <a:ext cx="144780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Başlık 1">
            <a:extLst>
              <a:ext uri="{FF2B5EF4-FFF2-40B4-BE49-F238E27FC236}">
                <a16:creationId xmlns:a16="http://schemas.microsoft.com/office/drawing/2014/main" id="{196C62A0-68E4-594E-0E64-ADA2107AF233}"/>
              </a:ext>
            </a:extLst>
          </p:cNvPr>
          <p:cNvSpPr txBox="1">
            <a:spLocks/>
          </p:cNvSpPr>
          <p:nvPr/>
        </p:nvSpPr>
        <p:spPr>
          <a:xfrm>
            <a:off x="7687056" y="3448780"/>
            <a:ext cx="144780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4" name="Başlık 1">
            <a:extLst>
              <a:ext uri="{FF2B5EF4-FFF2-40B4-BE49-F238E27FC236}">
                <a16:creationId xmlns:a16="http://schemas.microsoft.com/office/drawing/2014/main" id="{9737E0E0-E25E-ACB0-1133-377552D0F71E}"/>
              </a:ext>
            </a:extLst>
          </p:cNvPr>
          <p:cNvSpPr txBox="1">
            <a:spLocks/>
          </p:cNvSpPr>
          <p:nvPr/>
        </p:nvSpPr>
        <p:spPr>
          <a:xfrm>
            <a:off x="7725591" y="3943399"/>
            <a:ext cx="144780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550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12</a:t>
            </a:r>
          </a:p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5" name="Başlık 1">
            <a:extLst>
              <a:ext uri="{FF2B5EF4-FFF2-40B4-BE49-F238E27FC236}">
                <a16:creationId xmlns:a16="http://schemas.microsoft.com/office/drawing/2014/main" id="{C1603335-BD77-7A8B-32BB-AFFBAF871E0C}"/>
              </a:ext>
            </a:extLst>
          </p:cNvPr>
          <p:cNvSpPr txBox="1">
            <a:spLocks/>
          </p:cNvSpPr>
          <p:nvPr/>
        </p:nvSpPr>
        <p:spPr>
          <a:xfrm>
            <a:off x="7687056" y="4384647"/>
            <a:ext cx="144780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6" name="Başlık 1">
            <a:extLst>
              <a:ext uri="{FF2B5EF4-FFF2-40B4-BE49-F238E27FC236}">
                <a16:creationId xmlns:a16="http://schemas.microsoft.com/office/drawing/2014/main" id="{A37FB467-F8A4-DDAB-6C74-AA8128EAD389}"/>
              </a:ext>
            </a:extLst>
          </p:cNvPr>
          <p:cNvSpPr txBox="1">
            <a:spLocks/>
          </p:cNvSpPr>
          <p:nvPr/>
        </p:nvSpPr>
        <p:spPr>
          <a:xfrm>
            <a:off x="7714488" y="4796127"/>
            <a:ext cx="144780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8" name="Başlık 1">
            <a:extLst>
              <a:ext uri="{FF2B5EF4-FFF2-40B4-BE49-F238E27FC236}">
                <a16:creationId xmlns:a16="http://schemas.microsoft.com/office/drawing/2014/main" id="{4241CF06-1826-231C-22D1-89FD76A7F5E4}"/>
              </a:ext>
            </a:extLst>
          </p:cNvPr>
          <p:cNvSpPr txBox="1">
            <a:spLocks/>
          </p:cNvSpPr>
          <p:nvPr/>
        </p:nvSpPr>
        <p:spPr>
          <a:xfrm>
            <a:off x="9204960" y="2702151"/>
            <a:ext cx="1210056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Başlık 1">
            <a:extLst>
              <a:ext uri="{FF2B5EF4-FFF2-40B4-BE49-F238E27FC236}">
                <a16:creationId xmlns:a16="http://schemas.microsoft.com/office/drawing/2014/main" id="{F933DA76-EE61-D2AD-56CE-898CC745C3EE}"/>
              </a:ext>
            </a:extLst>
          </p:cNvPr>
          <p:cNvSpPr txBox="1">
            <a:spLocks/>
          </p:cNvSpPr>
          <p:nvPr/>
        </p:nvSpPr>
        <p:spPr>
          <a:xfrm>
            <a:off x="9204960" y="3122775"/>
            <a:ext cx="1210056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Başlık 1">
            <a:extLst>
              <a:ext uri="{FF2B5EF4-FFF2-40B4-BE49-F238E27FC236}">
                <a16:creationId xmlns:a16="http://schemas.microsoft.com/office/drawing/2014/main" id="{FBAA4D7D-ED09-A5C8-0A6B-28EDA6DA2E65}"/>
              </a:ext>
            </a:extLst>
          </p:cNvPr>
          <p:cNvSpPr txBox="1">
            <a:spLocks/>
          </p:cNvSpPr>
          <p:nvPr/>
        </p:nvSpPr>
        <p:spPr>
          <a:xfrm>
            <a:off x="9214104" y="3437216"/>
            <a:ext cx="1210056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776.225,00</a:t>
            </a:r>
          </a:p>
        </p:txBody>
      </p:sp>
      <p:sp>
        <p:nvSpPr>
          <p:cNvPr id="41" name="Başlık 1">
            <a:extLst>
              <a:ext uri="{FF2B5EF4-FFF2-40B4-BE49-F238E27FC236}">
                <a16:creationId xmlns:a16="http://schemas.microsoft.com/office/drawing/2014/main" id="{C1E742D1-27B9-9BA6-82A5-DF0B5D0DC9E2}"/>
              </a:ext>
            </a:extLst>
          </p:cNvPr>
          <p:cNvSpPr txBox="1">
            <a:spLocks/>
          </p:cNvSpPr>
          <p:nvPr/>
        </p:nvSpPr>
        <p:spPr>
          <a:xfrm>
            <a:off x="9204960" y="3964023"/>
            <a:ext cx="1210056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550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9.000,00</a:t>
            </a:r>
          </a:p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8.800,00</a:t>
            </a:r>
          </a:p>
        </p:txBody>
      </p:sp>
      <p:sp>
        <p:nvSpPr>
          <p:cNvPr id="42" name="Başlık 1">
            <a:extLst>
              <a:ext uri="{FF2B5EF4-FFF2-40B4-BE49-F238E27FC236}">
                <a16:creationId xmlns:a16="http://schemas.microsoft.com/office/drawing/2014/main" id="{BAA14A91-D0B2-AC86-4900-C23C1676B177}"/>
              </a:ext>
            </a:extLst>
          </p:cNvPr>
          <p:cNvSpPr txBox="1">
            <a:spLocks/>
          </p:cNvSpPr>
          <p:nvPr/>
        </p:nvSpPr>
        <p:spPr>
          <a:xfrm>
            <a:off x="9204960" y="4384647"/>
            <a:ext cx="1210056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43" name="Başlık 1">
            <a:extLst>
              <a:ext uri="{FF2B5EF4-FFF2-40B4-BE49-F238E27FC236}">
                <a16:creationId xmlns:a16="http://schemas.microsoft.com/office/drawing/2014/main" id="{21EF1E75-FF13-9884-EE4A-9CB7F4A9936A}"/>
              </a:ext>
            </a:extLst>
          </p:cNvPr>
          <p:cNvSpPr txBox="1">
            <a:spLocks/>
          </p:cNvSpPr>
          <p:nvPr/>
        </p:nvSpPr>
        <p:spPr>
          <a:xfrm>
            <a:off x="9204960" y="4796127"/>
            <a:ext cx="1210056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Başlık 1">
            <a:extLst>
              <a:ext uri="{FF2B5EF4-FFF2-40B4-BE49-F238E27FC236}">
                <a16:creationId xmlns:a16="http://schemas.microsoft.com/office/drawing/2014/main" id="{09D56D6E-A64E-3157-7685-7DCC88D6A773}"/>
              </a:ext>
            </a:extLst>
          </p:cNvPr>
          <p:cNvSpPr txBox="1">
            <a:spLocks/>
          </p:cNvSpPr>
          <p:nvPr/>
        </p:nvSpPr>
        <p:spPr>
          <a:xfrm>
            <a:off x="10512552" y="2702151"/>
            <a:ext cx="159410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46" name="Başlık 1">
            <a:extLst>
              <a:ext uri="{FF2B5EF4-FFF2-40B4-BE49-F238E27FC236}">
                <a16:creationId xmlns:a16="http://schemas.microsoft.com/office/drawing/2014/main" id="{F8DBD33D-218F-325F-F44C-C4B0D476BBC1}"/>
              </a:ext>
            </a:extLst>
          </p:cNvPr>
          <p:cNvSpPr txBox="1">
            <a:spLocks/>
          </p:cNvSpPr>
          <p:nvPr/>
        </p:nvSpPr>
        <p:spPr>
          <a:xfrm>
            <a:off x="10512552" y="3122775"/>
            <a:ext cx="159410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47" name="Başlık 1">
            <a:extLst>
              <a:ext uri="{FF2B5EF4-FFF2-40B4-BE49-F238E27FC236}">
                <a16:creationId xmlns:a16="http://schemas.microsoft.com/office/drawing/2014/main" id="{3A2D4333-68D8-53CB-CA08-B484A7E98460}"/>
              </a:ext>
            </a:extLst>
          </p:cNvPr>
          <p:cNvSpPr txBox="1">
            <a:spLocks/>
          </p:cNvSpPr>
          <p:nvPr/>
        </p:nvSpPr>
        <p:spPr>
          <a:xfrm>
            <a:off x="10512552" y="3543399"/>
            <a:ext cx="159410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48" name="Başlık 1">
            <a:extLst>
              <a:ext uri="{FF2B5EF4-FFF2-40B4-BE49-F238E27FC236}">
                <a16:creationId xmlns:a16="http://schemas.microsoft.com/office/drawing/2014/main" id="{E1348701-33D0-1871-A228-C7267CFD3967}"/>
              </a:ext>
            </a:extLst>
          </p:cNvPr>
          <p:cNvSpPr txBox="1">
            <a:spLocks/>
          </p:cNvSpPr>
          <p:nvPr/>
        </p:nvSpPr>
        <p:spPr>
          <a:xfrm>
            <a:off x="10512552" y="3964023"/>
            <a:ext cx="159410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49" name="Başlık 1">
            <a:extLst>
              <a:ext uri="{FF2B5EF4-FFF2-40B4-BE49-F238E27FC236}">
                <a16:creationId xmlns:a16="http://schemas.microsoft.com/office/drawing/2014/main" id="{6003AA01-8CAE-F9D3-5DCF-C5778F1FCDBD}"/>
              </a:ext>
            </a:extLst>
          </p:cNvPr>
          <p:cNvSpPr txBox="1">
            <a:spLocks/>
          </p:cNvSpPr>
          <p:nvPr/>
        </p:nvSpPr>
        <p:spPr>
          <a:xfrm>
            <a:off x="10512552" y="4384647"/>
            <a:ext cx="159410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50" name="Başlık 1">
            <a:extLst>
              <a:ext uri="{FF2B5EF4-FFF2-40B4-BE49-F238E27FC236}">
                <a16:creationId xmlns:a16="http://schemas.microsoft.com/office/drawing/2014/main" id="{4AADEF82-577C-D975-26E3-96EE92C76559}"/>
              </a:ext>
            </a:extLst>
          </p:cNvPr>
          <p:cNvSpPr txBox="1">
            <a:spLocks/>
          </p:cNvSpPr>
          <p:nvPr/>
        </p:nvSpPr>
        <p:spPr>
          <a:xfrm>
            <a:off x="10512552" y="4796127"/>
            <a:ext cx="159410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51" name="Başlık 1">
            <a:extLst>
              <a:ext uri="{FF2B5EF4-FFF2-40B4-BE49-F238E27FC236}">
                <a16:creationId xmlns:a16="http://schemas.microsoft.com/office/drawing/2014/main" id="{548DB310-52D4-874A-9DAC-0286DB18BE9F}"/>
              </a:ext>
            </a:extLst>
          </p:cNvPr>
          <p:cNvSpPr txBox="1">
            <a:spLocks/>
          </p:cNvSpPr>
          <p:nvPr/>
        </p:nvSpPr>
        <p:spPr>
          <a:xfrm>
            <a:off x="10512552" y="5216751"/>
            <a:ext cx="159410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30521D9-8D79-F14E-05AA-DAD083ABA48D}"/>
              </a:ext>
            </a:extLst>
          </p:cNvPr>
          <p:cNvSpPr txBox="1"/>
          <p:nvPr/>
        </p:nvSpPr>
        <p:spPr>
          <a:xfrm>
            <a:off x="1193108" y="3568687"/>
            <a:ext cx="10369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itchFamily="2" charset="0"/>
                <a:ea typeface="+mn-ea"/>
                <a:cs typeface="Times New Roman" panose="02020603050405020304" pitchFamily="18" charset="0"/>
              </a:rPr>
              <a:t>(1001 </a:t>
            </a:r>
            <a:r>
              <a:rPr kumimoji="0" lang="tr-T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itchFamily="2" charset="0"/>
                <a:ea typeface="+mn-ea"/>
                <a:cs typeface="Times New Roman" panose="02020603050405020304" pitchFamily="18" charset="0"/>
              </a:rPr>
              <a:t>v.b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itchFamily="2" charset="0"/>
                <a:ea typeface="+mn-ea"/>
                <a:cs typeface="Times New Roman" panose="02020603050405020304" pitchFamily="18" charset="0"/>
              </a:rPr>
              <a:t>.)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61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70AE81F-88FB-073D-0B90-9B630C574E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Başlık 1">
            <a:extLst>
              <a:ext uri="{FF2B5EF4-FFF2-40B4-BE49-F238E27FC236}">
                <a16:creationId xmlns:a16="http://schemas.microsoft.com/office/drawing/2014/main" id="{E8A4A381-5D06-64DD-2FB2-641FB7EA902C}"/>
              </a:ext>
            </a:extLst>
          </p:cNvPr>
          <p:cNvSpPr txBox="1">
            <a:spLocks/>
          </p:cNvSpPr>
          <p:nvPr/>
        </p:nvSpPr>
        <p:spPr>
          <a:xfrm>
            <a:off x="2667000" y="3031335"/>
            <a:ext cx="211531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0" name="Başlık 1">
            <a:extLst>
              <a:ext uri="{FF2B5EF4-FFF2-40B4-BE49-F238E27FC236}">
                <a16:creationId xmlns:a16="http://schemas.microsoft.com/office/drawing/2014/main" id="{48F938BC-24CA-B76E-D5F9-2785E123F94D}"/>
              </a:ext>
            </a:extLst>
          </p:cNvPr>
          <p:cNvSpPr txBox="1">
            <a:spLocks/>
          </p:cNvSpPr>
          <p:nvPr/>
        </p:nvSpPr>
        <p:spPr>
          <a:xfrm>
            <a:off x="2667000" y="3451959"/>
            <a:ext cx="211531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Başlık 1">
            <a:extLst>
              <a:ext uri="{FF2B5EF4-FFF2-40B4-BE49-F238E27FC236}">
                <a16:creationId xmlns:a16="http://schemas.microsoft.com/office/drawing/2014/main" id="{973DD02D-12DA-1545-48B8-040B5025532A}"/>
              </a:ext>
            </a:extLst>
          </p:cNvPr>
          <p:cNvSpPr txBox="1">
            <a:spLocks/>
          </p:cNvSpPr>
          <p:nvPr/>
        </p:nvSpPr>
        <p:spPr>
          <a:xfrm>
            <a:off x="2667000" y="3872583"/>
            <a:ext cx="211531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2" name="Başlık 1">
            <a:extLst>
              <a:ext uri="{FF2B5EF4-FFF2-40B4-BE49-F238E27FC236}">
                <a16:creationId xmlns:a16="http://schemas.microsoft.com/office/drawing/2014/main" id="{21522C8C-07F5-D49F-E881-9F63661F8FEE}"/>
              </a:ext>
            </a:extLst>
          </p:cNvPr>
          <p:cNvSpPr txBox="1">
            <a:spLocks/>
          </p:cNvSpPr>
          <p:nvPr/>
        </p:nvSpPr>
        <p:spPr>
          <a:xfrm>
            <a:off x="2667000" y="4293207"/>
            <a:ext cx="2115312" cy="37470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92500"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Başlık 1">
            <a:extLst>
              <a:ext uri="{FF2B5EF4-FFF2-40B4-BE49-F238E27FC236}">
                <a16:creationId xmlns:a16="http://schemas.microsoft.com/office/drawing/2014/main" id="{8901E3C4-5914-1333-97F6-70DAE6839FE2}"/>
              </a:ext>
            </a:extLst>
          </p:cNvPr>
          <p:cNvSpPr txBox="1">
            <a:spLocks/>
          </p:cNvSpPr>
          <p:nvPr/>
        </p:nvSpPr>
        <p:spPr>
          <a:xfrm>
            <a:off x="2667000" y="4713831"/>
            <a:ext cx="211531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Başlık 1">
            <a:extLst>
              <a:ext uri="{FF2B5EF4-FFF2-40B4-BE49-F238E27FC236}">
                <a16:creationId xmlns:a16="http://schemas.microsoft.com/office/drawing/2014/main" id="{06831094-B31A-7378-5A1A-4584127DE07A}"/>
              </a:ext>
            </a:extLst>
          </p:cNvPr>
          <p:cNvSpPr txBox="1">
            <a:spLocks/>
          </p:cNvSpPr>
          <p:nvPr/>
        </p:nvSpPr>
        <p:spPr>
          <a:xfrm>
            <a:off x="2667000" y="5111496"/>
            <a:ext cx="211531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6" name="Başlık 1">
            <a:extLst>
              <a:ext uri="{FF2B5EF4-FFF2-40B4-BE49-F238E27FC236}">
                <a16:creationId xmlns:a16="http://schemas.microsoft.com/office/drawing/2014/main" id="{00CEBB48-A29B-FF18-8F5A-C48EA3D89BD2}"/>
              </a:ext>
            </a:extLst>
          </p:cNvPr>
          <p:cNvSpPr txBox="1">
            <a:spLocks/>
          </p:cNvSpPr>
          <p:nvPr/>
        </p:nvSpPr>
        <p:spPr>
          <a:xfrm>
            <a:off x="4852416" y="3031335"/>
            <a:ext cx="345948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7" name="Başlık 1">
            <a:extLst>
              <a:ext uri="{FF2B5EF4-FFF2-40B4-BE49-F238E27FC236}">
                <a16:creationId xmlns:a16="http://schemas.microsoft.com/office/drawing/2014/main" id="{667D01FE-45F0-00C9-6C68-DFC423165DF6}"/>
              </a:ext>
            </a:extLst>
          </p:cNvPr>
          <p:cNvSpPr txBox="1">
            <a:spLocks/>
          </p:cNvSpPr>
          <p:nvPr/>
        </p:nvSpPr>
        <p:spPr>
          <a:xfrm>
            <a:off x="4852416" y="3451959"/>
            <a:ext cx="345948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6DC0D38B-2EB0-E22B-0DA7-7730EA88D47B}"/>
              </a:ext>
            </a:extLst>
          </p:cNvPr>
          <p:cNvSpPr txBox="1">
            <a:spLocks/>
          </p:cNvSpPr>
          <p:nvPr/>
        </p:nvSpPr>
        <p:spPr>
          <a:xfrm>
            <a:off x="4852416" y="3872583"/>
            <a:ext cx="345948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BFA4F2D0-EE9D-64E8-979D-065A948822F3}"/>
              </a:ext>
            </a:extLst>
          </p:cNvPr>
          <p:cNvSpPr txBox="1">
            <a:spLocks/>
          </p:cNvSpPr>
          <p:nvPr/>
        </p:nvSpPr>
        <p:spPr>
          <a:xfrm>
            <a:off x="4852416" y="4293207"/>
            <a:ext cx="345948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20" name="Başlık 1">
            <a:extLst>
              <a:ext uri="{FF2B5EF4-FFF2-40B4-BE49-F238E27FC236}">
                <a16:creationId xmlns:a16="http://schemas.microsoft.com/office/drawing/2014/main" id="{75F72A3E-22B1-2AA6-2EDF-53CFFA7985E3}"/>
              </a:ext>
            </a:extLst>
          </p:cNvPr>
          <p:cNvSpPr txBox="1">
            <a:spLocks/>
          </p:cNvSpPr>
          <p:nvPr/>
        </p:nvSpPr>
        <p:spPr>
          <a:xfrm>
            <a:off x="4852416" y="4713831"/>
            <a:ext cx="345948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21" name="Başlık 1">
            <a:extLst>
              <a:ext uri="{FF2B5EF4-FFF2-40B4-BE49-F238E27FC236}">
                <a16:creationId xmlns:a16="http://schemas.microsoft.com/office/drawing/2014/main" id="{42F94BB3-E4F2-C0EC-7D3C-25F01DB3274E}"/>
              </a:ext>
            </a:extLst>
          </p:cNvPr>
          <p:cNvSpPr txBox="1">
            <a:spLocks/>
          </p:cNvSpPr>
          <p:nvPr/>
        </p:nvSpPr>
        <p:spPr>
          <a:xfrm>
            <a:off x="4852416" y="5111496"/>
            <a:ext cx="345948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22" name="Başlık 1">
            <a:extLst>
              <a:ext uri="{FF2B5EF4-FFF2-40B4-BE49-F238E27FC236}">
                <a16:creationId xmlns:a16="http://schemas.microsoft.com/office/drawing/2014/main" id="{81A84620-D16C-987B-67BD-5ADFE04861E8}"/>
              </a:ext>
            </a:extLst>
          </p:cNvPr>
          <p:cNvSpPr txBox="1">
            <a:spLocks/>
          </p:cNvSpPr>
          <p:nvPr/>
        </p:nvSpPr>
        <p:spPr>
          <a:xfrm>
            <a:off x="8409432" y="2985615"/>
            <a:ext cx="3633216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0,62</a:t>
            </a:r>
          </a:p>
        </p:txBody>
      </p:sp>
      <p:sp>
        <p:nvSpPr>
          <p:cNvPr id="23" name="Başlık 1">
            <a:extLst>
              <a:ext uri="{FF2B5EF4-FFF2-40B4-BE49-F238E27FC236}">
                <a16:creationId xmlns:a16="http://schemas.microsoft.com/office/drawing/2014/main" id="{4E27D8CE-535E-CA26-77F5-F718A8EA36B2}"/>
              </a:ext>
            </a:extLst>
          </p:cNvPr>
          <p:cNvSpPr txBox="1">
            <a:spLocks/>
          </p:cNvSpPr>
          <p:nvPr/>
        </p:nvSpPr>
        <p:spPr>
          <a:xfrm>
            <a:off x="8409432" y="3406239"/>
            <a:ext cx="3633216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0,07</a:t>
            </a:r>
          </a:p>
        </p:txBody>
      </p:sp>
      <p:sp>
        <p:nvSpPr>
          <p:cNvPr id="24" name="Başlık 1">
            <a:extLst>
              <a:ext uri="{FF2B5EF4-FFF2-40B4-BE49-F238E27FC236}">
                <a16:creationId xmlns:a16="http://schemas.microsoft.com/office/drawing/2014/main" id="{996968A3-9EF1-E51B-B337-41C429098284}"/>
              </a:ext>
            </a:extLst>
          </p:cNvPr>
          <p:cNvSpPr txBox="1">
            <a:spLocks/>
          </p:cNvSpPr>
          <p:nvPr/>
        </p:nvSpPr>
        <p:spPr>
          <a:xfrm>
            <a:off x="8409432" y="3826863"/>
            <a:ext cx="3633216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0,59</a:t>
            </a:r>
          </a:p>
        </p:txBody>
      </p:sp>
      <p:sp>
        <p:nvSpPr>
          <p:cNvPr id="25" name="Başlık 1">
            <a:extLst>
              <a:ext uri="{FF2B5EF4-FFF2-40B4-BE49-F238E27FC236}">
                <a16:creationId xmlns:a16="http://schemas.microsoft.com/office/drawing/2014/main" id="{1716039C-D377-987D-D756-52CF18ACDAD6}"/>
              </a:ext>
            </a:extLst>
          </p:cNvPr>
          <p:cNvSpPr txBox="1">
            <a:spLocks/>
          </p:cNvSpPr>
          <p:nvPr/>
        </p:nvSpPr>
        <p:spPr>
          <a:xfrm>
            <a:off x="8409432" y="4247487"/>
            <a:ext cx="3633216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0,22</a:t>
            </a:r>
          </a:p>
        </p:txBody>
      </p:sp>
      <p:sp>
        <p:nvSpPr>
          <p:cNvPr id="26" name="Başlık 1">
            <a:extLst>
              <a:ext uri="{FF2B5EF4-FFF2-40B4-BE49-F238E27FC236}">
                <a16:creationId xmlns:a16="http://schemas.microsoft.com/office/drawing/2014/main" id="{6D21F24E-2AE0-AA0C-188F-1B0B7C5E5591}"/>
              </a:ext>
            </a:extLst>
          </p:cNvPr>
          <p:cNvSpPr txBox="1">
            <a:spLocks/>
          </p:cNvSpPr>
          <p:nvPr/>
        </p:nvSpPr>
        <p:spPr>
          <a:xfrm>
            <a:off x="8409432" y="4668111"/>
            <a:ext cx="3633216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0,14</a:t>
            </a:r>
          </a:p>
        </p:txBody>
      </p:sp>
      <p:sp>
        <p:nvSpPr>
          <p:cNvPr id="27" name="Başlık 1">
            <a:extLst>
              <a:ext uri="{FF2B5EF4-FFF2-40B4-BE49-F238E27FC236}">
                <a16:creationId xmlns:a16="http://schemas.microsoft.com/office/drawing/2014/main" id="{3C40460F-6051-A8D1-1E18-E4515609A5BD}"/>
              </a:ext>
            </a:extLst>
          </p:cNvPr>
          <p:cNvSpPr txBox="1">
            <a:spLocks/>
          </p:cNvSpPr>
          <p:nvPr/>
        </p:nvSpPr>
        <p:spPr>
          <a:xfrm>
            <a:off x="8409432" y="5065776"/>
            <a:ext cx="3633216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0,29</a:t>
            </a:r>
          </a:p>
        </p:txBody>
      </p:sp>
    </p:spTree>
    <p:extLst>
      <p:ext uri="{BB962C8B-B14F-4D97-AF65-F5344CB8AC3E}">
        <p14:creationId xmlns:p14="http://schemas.microsoft.com/office/powerpoint/2010/main" val="3657029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yazılım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5D6E4B0-FC5C-7ABD-688B-321D1127C1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Başlık 1">
            <a:extLst>
              <a:ext uri="{FF2B5EF4-FFF2-40B4-BE49-F238E27FC236}">
                <a16:creationId xmlns:a16="http://schemas.microsoft.com/office/drawing/2014/main" id="{854254DF-3117-DE7E-C93A-4C7C45C18B56}"/>
              </a:ext>
            </a:extLst>
          </p:cNvPr>
          <p:cNvSpPr txBox="1">
            <a:spLocks/>
          </p:cNvSpPr>
          <p:nvPr/>
        </p:nvSpPr>
        <p:spPr>
          <a:xfrm>
            <a:off x="4358640" y="2557984"/>
            <a:ext cx="702564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314BE192-4C10-8308-6931-3EDD596A792B}"/>
              </a:ext>
            </a:extLst>
          </p:cNvPr>
          <p:cNvSpPr txBox="1">
            <a:spLocks/>
          </p:cNvSpPr>
          <p:nvPr/>
        </p:nvSpPr>
        <p:spPr>
          <a:xfrm>
            <a:off x="4358640" y="2978608"/>
            <a:ext cx="702564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Başlık 1">
            <a:extLst>
              <a:ext uri="{FF2B5EF4-FFF2-40B4-BE49-F238E27FC236}">
                <a16:creationId xmlns:a16="http://schemas.microsoft.com/office/drawing/2014/main" id="{CBF39336-2EAB-8431-9A0B-F897351FE4C7}"/>
              </a:ext>
            </a:extLst>
          </p:cNvPr>
          <p:cNvSpPr txBox="1">
            <a:spLocks/>
          </p:cNvSpPr>
          <p:nvPr/>
        </p:nvSpPr>
        <p:spPr>
          <a:xfrm>
            <a:off x="4233672" y="3739557"/>
            <a:ext cx="754240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2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Sağlıklı Yaşam Alışkanlıkları, Bağımlılıkla Mücadele vb. içerikli çeşitli faaliyetler  yürütülmüştür</a:t>
            </a:r>
          </a:p>
        </p:txBody>
      </p:sp>
      <p:sp>
        <p:nvSpPr>
          <p:cNvPr id="10" name="Başlık 1">
            <a:extLst>
              <a:ext uri="{FF2B5EF4-FFF2-40B4-BE49-F238E27FC236}">
                <a16:creationId xmlns:a16="http://schemas.microsoft.com/office/drawing/2014/main" id="{E2EA0EBC-0417-85D4-082C-A9E1640024F7}"/>
              </a:ext>
            </a:extLst>
          </p:cNvPr>
          <p:cNvSpPr txBox="1">
            <a:spLocks/>
          </p:cNvSpPr>
          <p:nvPr/>
        </p:nvSpPr>
        <p:spPr>
          <a:xfrm>
            <a:off x="4358640" y="4094077"/>
            <a:ext cx="702564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Başlık 1">
            <a:extLst>
              <a:ext uri="{FF2B5EF4-FFF2-40B4-BE49-F238E27FC236}">
                <a16:creationId xmlns:a16="http://schemas.microsoft.com/office/drawing/2014/main" id="{A1F6F278-94D1-67C6-B41B-D7B66733CACE}"/>
              </a:ext>
            </a:extLst>
          </p:cNvPr>
          <p:cNvSpPr txBox="1">
            <a:spLocks/>
          </p:cNvSpPr>
          <p:nvPr/>
        </p:nvSpPr>
        <p:spPr>
          <a:xfrm>
            <a:off x="4358640" y="4395070"/>
            <a:ext cx="702564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Başlık 1">
            <a:extLst>
              <a:ext uri="{FF2B5EF4-FFF2-40B4-BE49-F238E27FC236}">
                <a16:creationId xmlns:a16="http://schemas.microsoft.com/office/drawing/2014/main" id="{12540766-10D1-A36B-C474-49BDA0B7B520}"/>
              </a:ext>
            </a:extLst>
          </p:cNvPr>
          <p:cNvSpPr txBox="1">
            <a:spLocks/>
          </p:cNvSpPr>
          <p:nvPr/>
        </p:nvSpPr>
        <p:spPr>
          <a:xfrm>
            <a:off x="6086856" y="2418687"/>
            <a:ext cx="484022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Başlık 1">
            <a:extLst>
              <a:ext uri="{FF2B5EF4-FFF2-40B4-BE49-F238E27FC236}">
                <a16:creationId xmlns:a16="http://schemas.microsoft.com/office/drawing/2014/main" id="{F8151A28-DB78-82C8-B463-8882546B3D57}"/>
              </a:ext>
            </a:extLst>
          </p:cNvPr>
          <p:cNvSpPr txBox="1">
            <a:spLocks/>
          </p:cNvSpPr>
          <p:nvPr/>
        </p:nvSpPr>
        <p:spPr>
          <a:xfrm>
            <a:off x="6086856" y="2839311"/>
            <a:ext cx="484022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Başlık 1">
            <a:extLst>
              <a:ext uri="{FF2B5EF4-FFF2-40B4-BE49-F238E27FC236}">
                <a16:creationId xmlns:a16="http://schemas.microsoft.com/office/drawing/2014/main" id="{3DF60E7C-5390-7D4B-30A6-C8FBEE33272B}"/>
              </a:ext>
            </a:extLst>
          </p:cNvPr>
          <p:cNvSpPr txBox="1">
            <a:spLocks/>
          </p:cNvSpPr>
          <p:nvPr/>
        </p:nvSpPr>
        <p:spPr>
          <a:xfrm>
            <a:off x="6086856" y="3259935"/>
            <a:ext cx="484022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A61976DA-4A80-1547-B544-3DBBE1D26ECA}"/>
              </a:ext>
            </a:extLst>
          </p:cNvPr>
          <p:cNvSpPr txBox="1">
            <a:spLocks/>
          </p:cNvSpPr>
          <p:nvPr/>
        </p:nvSpPr>
        <p:spPr>
          <a:xfrm>
            <a:off x="6086856" y="4101183"/>
            <a:ext cx="484022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AD076C52-EFAF-2B52-CABA-2ABF2F828729}"/>
              </a:ext>
            </a:extLst>
          </p:cNvPr>
          <p:cNvSpPr txBox="1">
            <a:spLocks/>
          </p:cNvSpPr>
          <p:nvPr/>
        </p:nvSpPr>
        <p:spPr>
          <a:xfrm>
            <a:off x="6086856" y="4483815"/>
            <a:ext cx="484022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Başlık 1">
            <a:extLst>
              <a:ext uri="{FF2B5EF4-FFF2-40B4-BE49-F238E27FC236}">
                <a16:creationId xmlns:a16="http://schemas.microsoft.com/office/drawing/2014/main" id="{EBCFC7AA-015E-0332-1D0F-24F2BC93FAB5}"/>
              </a:ext>
            </a:extLst>
          </p:cNvPr>
          <p:cNvSpPr txBox="1">
            <a:spLocks/>
          </p:cNvSpPr>
          <p:nvPr/>
        </p:nvSpPr>
        <p:spPr>
          <a:xfrm>
            <a:off x="4358640" y="5595929"/>
            <a:ext cx="702564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Başlık 1">
            <a:extLst>
              <a:ext uri="{FF2B5EF4-FFF2-40B4-BE49-F238E27FC236}">
                <a16:creationId xmlns:a16="http://schemas.microsoft.com/office/drawing/2014/main" id="{07E7943F-24BC-DFC0-E838-7ABD28126ED7}"/>
              </a:ext>
            </a:extLst>
          </p:cNvPr>
          <p:cNvSpPr txBox="1">
            <a:spLocks/>
          </p:cNvSpPr>
          <p:nvPr/>
        </p:nvSpPr>
        <p:spPr>
          <a:xfrm>
            <a:off x="6027294" y="5356121"/>
            <a:ext cx="484022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Başlık 1">
            <a:extLst>
              <a:ext uri="{FF2B5EF4-FFF2-40B4-BE49-F238E27FC236}">
                <a16:creationId xmlns:a16="http://schemas.microsoft.com/office/drawing/2014/main" id="{8DCD5342-EE95-8AAA-0909-C36101712458}"/>
              </a:ext>
            </a:extLst>
          </p:cNvPr>
          <p:cNvSpPr txBox="1">
            <a:spLocks/>
          </p:cNvSpPr>
          <p:nvPr/>
        </p:nvSpPr>
        <p:spPr>
          <a:xfrm>
            <a:off x="4358640" y="2558282"/>
            <a:ext cx="702564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Başlık 1">
            <a:extLst>
              <a:ext uri="{FF2B5EF4-FFF2-40B4-BE49-F238E27FC236}">
                <a16:creationId xmlns:a16="http://schemas.microsoft.com/office/drawing/2014/main" id="{0D6FD963-FE80-7F12-07B1-C13B838C9B7F}"/>
              </a:ext>
            </a:extLst>
          </p:cNvPr>
          <p:cNvSpPr txBox="1">
            <a:spLocks/>
          </p:cNvSpPr>
          <p:nvPr/>
        </p:nvSpPr>
        <p:spPr>
          <a:xfrm>
            <a:off x="3901440" y="2847253"/>
            <a:ext cx="7025640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1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Başlık 1">
            <a:extLst>
              <a:ext uri="{FF2B5EF4-FFF2-40B4-BE49-F238E27FC236}">
                <a16:creationId xmlns:a16="http://schemas.microsoft.com/office/drawing/2014/main" id="{AF37EDDB-140B-F190-A940-C73AFB67F566}"/>
              </a:ext>
            </a:extLst>
          </p:cNvPr>
          <p:cNvSpPr txBox="1">
            <a:spLocks/>
          </p:cNvSpPr>
          <p:nvPr/>
        </p:nvSpPr>
        <p:spPr>
          <a:xfrm>
            <a:off x="3005328" y="2558282"/>
            <a:ext cx="122834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Başlık 1">
            <a:extLst>
              <a:ext uri="{FF2B5EF4-FFF2-40B4-BE49-F238E27FC236}">
                <a16:creationId xmlns:a16="http://schemas.microsoft.com/office/drawing/2014/main" id="{25E07CF1-152A-3BE6-D189-98390F5D959B}"/>
              </a:ext>
            </a:extLst>
          </p:cNvPr>
          <p:cNvSpPr txBox="1">
            <a:spLocks/>
          </p:cNvSpPr>
          <p:nvPr/>
        </p:nvSpPr>
        <p:spPr>
          <a:xfrm>
            <a:off x="2795015" y="2837317"/>
            <a:ext cx="122834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18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Başlık 1">
            <a:extLst>
              <a:ext uri="{FF2B5EF4-FFF2-40B4-BE49-F238E27FC236}">
                <a16:creationId xmlns:a16="http://schemas.microsoft.com/office/drawing/2014/main" id="{AC56D1AE-074E-0628-8A94-DE071E7B5115}"/>
              </a:ext>
            </a:extLst>
          </p:cNvPr>
          <p:cNvSpPr txBox="1">
            <a:spLocks/>
          </p:cNvSpPr>
          <p:nvPr/>
        </p:nvSpPr>
        <p:spPr>
          <a:xfrm>
            <a:off x="2817098" y="3266138"/>
            <a:ext cx="122834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8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Başlık 1">
            <a:extLst>
              <a:ext uri="{FF2B5EF4-FFF2-40B4-BE49-F238E27FC236}">
                <a16:creationId xmlns:a16="http://schemas.microsoft.com/office/drawing/2014/main" id="{CDE1A94A-0CDA-CE84-ED72-1C1F7A0C268C}"/>
              </a:ext>
            </a:extLst>
          </p:cNvPr>
          <p:cNvSpPr txBox="1">
            <a:spLocks/>
          </p:cNvSpPr>
          <p:nvPr/>
        </p:nvSpPr>
        <p:spPr>
          <a:xfrm>
            <a:off x="2817098" y="3728564"/>
            <a:ext cx="122834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8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Başlık 1">
            <a:extLst>
              <a:ext uri="{FF2B5EF4-FFF2-40B4-BE49-F238E27FC236}">
                <a16:creationId xmlns:a16="http://schemas.microsoft.com/office/drawing/2014/main" id="{482F020B-735A-3F83-B865-8AA05CD653F0}"/>
              </a:ext>
            </a:extLst>
          </p:cNvPr>
          <p:cNvSpPr txBox="1">
            <a:spLocks/>
          </p:cNvSpPr>
          <p:nvPr/>
        </p:nvSpPr>
        <p:spPr>
          <a:xfrm>
            <a:off x="3005328" y="4085330"/>
            <a:ext cx="122834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7" name="Başlık 1">
            <a:extLst>
              <a:ext uri="{FF2B5EF4-FFF2-40B4-BE49-F238E27FC236}">
                <a16:creationId xmlns:a16="http://schemas.microsoft.com/office/drawing/2014/main" id="{34331E0F-1BFD-6F06-93E6-96E587B3405C}"/>
              </a:ext>
            </a:extLst>
          </p:cNvPr>
          <p:cNvSpPr txBox="1">
            <a:spLocks/>
          </p:cNvSpPr>
          <p:nvPr/>
        </p:nvSpPr>
        <p:spPr>
          <a:xfrm>
            <a:off x="3027411" y="4469378"/>
            <a:ext cx="122834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38" name="Başlık 1">
            <a:extLst>
              <a:ext uri="{FF2B5EF4-FFF2-40B4-BE49-F238E27FC236}">
                <a16:creationId xmlns:a16="http://schemas.microsoft.com/office/drawing/2014/main" id="{FCD0132D-35E3-CE3B-2814-24C27D8B15A5}"/>
              </a:ext>
            </a:extLst>
          </p:cNvPr>
          <p:cNvSpPr txBox="1">
            <a:spLocks/>
          </p:cNvSpPr>
          <p:nvPr/>
        </p:nvSpPr>
        <p:spPr>
          <a:xfrm>
            <a:off x="2817098" y="4798861"/>
            <a:ext cx="122834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8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Başlık 1">
            <a:extLst>
              <a:ext uri="{FF2B5EF4-FFF2-40B4-BE49-F238E27FC236}">
                <a16:creationId xmlns:a16="http://schemas.microsoft.com/office/drawing/2014/main" id="{610A9B60-F668-3558-2961-44C58A97D12A}"/>
              </a:ext>
            </a:extLst>
          </p:cNvPr>
          <p:cNvSpPr txBox="1">
            <a:spLocks/>
          </p:cNvSpPr>
          <p:nvPr/>
        </p:nvSpPr>
        <p:spPr>
          <a:xfrm>
            <a:off x="3067812" y="5235146"/>
            <a:ext cx="774066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8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0" name="Başlık 1">
            <a:extLst>
              <a:ext uri="{FF2B5EF4-FFF2-40B4-BE49-F238E27FC236}">
                <a16:creationId xmlns:a16="http://schemas.microsoft.com/office/drawing/2014/main" id="{A3E191DC-7263-C3BB-42BE-2BD128374E08}"/>
              </a:ext>
            </a:extLst>
          </p:cNvPr>
          <p:cNvSpPr txBox="1">
            <a:spLocks/>
          </p:cNvSpPr>
          <p:nvPr/>
        </p:nvSpPr>
        <p:spPr>
          <a:xfrm>
            <a:off x="3005328" y="5603234"/>
            <a:ext cx="1228344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Başlık 1">
            <a:extLst>
              <a:ext uri="{FF2B5EF4-FFF2-40B4-BE49-F238E27FC236}">
                <a16:creationId xmlns:a16="http://schemas.microsoft.com/office/drawing/2014/main" id="{23270BB6-9982-3937-B564-0947B750D78A}"/>
              </a:ext>
            </a:extLst>
          </p:cNvPr>
          <p:cNvSpPr txBox="1">
            <a:spLocks/>
          </p:cNvSpPr>
          <p:nvPr/>
        </p:nvSpPr>
        <p:spPr>
          <a:xfrm>
            <a:off x="2880078" y="6023515"/>
            <a:ext cx="1228344" cy="34547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92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1A7A062-B79E-2A63-7A30-9B29EEC36C44}"/>
              </a:ext>
            </a:extLst>
          </p:cNvPr>
          <p:cNvSpPr txBox="1"/>
          <p:nvPr/>
        </p:nvSpPr>
        <p:spPr>
          <a:xfrm>
            <a:off x="4255755" y="4868761"/>
            <a:ext cx="62538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b="0" i="0" dirty="0">
                <a:solidFill>
                  <a:srgbClr val="041E7C"/>
                </a:solidFill>
                <a:effectLst/>
                <a:latin typeface="Barlow" panose="00000500000000000000" pitchFamily="2" charset="-94"/>
              </a:rPr>
              <a:t>“Bolu’nun Spor Birikimi: Başarıları ve Gelecek Hedefleri</a:t>
            </a:r>
            <a:r>
              <a:rPr lang="tr-TR" sz="1400" b="0" i="0" dirty="0">
                <a:solidFill>
                  <a:srgbClr val="041E7C"/>
                </a:solidFill>
                <a:effectLst/>
                <a:latin typeface="Barlow" panose="00000500000000000000" pitchFamily="2" charset="-94"/>
              </a:rPr>
              <a:t>”</a:t>
            </a:r>
            <a:endParaRPr lang="tr-TR" sz="1400" dirty="0">
              <a:solidFill>
                <a:srgbClr val="041E7C"/>
              </a:solidFill>
              <a:latin typeface="Barlow" panose="00000500000000000000" pitchFamily="2" charset="-94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37CCDFF-3BC9-D152-F482-FC40FDB26AD4}"/>
              </a:ext>
            </a:extLst>
          </p:cNvPr>
          <p:cNvSpPr txBox="1"/>
          <p:nvPr/>
        </p:nvSpPr>
        <p:spPr>
          <a:xfrm>
            <a:off x="4233672" y="3207938"/>
            <a:ext cx="7653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tr-TR" sz="1200" i="0" dirty="0">
                <a:solidFill>
                  <a:srgbClr val="041E7C"/>
                </a:solidFill>
                <a:effectLst/>
                <a:latin typeface="Barlow" panose="00000500000000000000" pitchFamily="2" charset="-94"/>
              </a:rPr>
              <a:t>1- Mezun Öğrencilerimizle Girişimci Ruh, Sportif Vizyon, 2- İçimizden Bir Akademisyen</a:t>
            </a:r>
            <a:r>
              <a:rPr lang="tr-TR" sz="1200" dirty="0">
                <a:solidFill>
                  <a:srgbClr val="041E7C"/>
                </a:solidFill>
                <a:latin typeface="Barlow" panose="00000500000000000000" pitchFamily="2" charset="-94"/>
              </a:rPr>
              <a:t>,</a:t>
            </a:r>
          </a:p>
          <a:p>
            <a:pPr algn="just">
              <a:buNone/>
            </a:pPr>
            <a:r>
              <a:rPr lang="tr-TR" sz="1200" dirty="0">
                <a:solidFill>
                  <a:srgbClr val="041E7C"/>
                </a:solidFill>
                <a:latin typeface="Barlow" panose="00000500000000000000" pitchFamily="2" charset="-94"/>
              </a:rPr>
              <a:t>3-</a:t>
            </a:r>
            <a:r>
              <a:rPr lang="tr-TR" sz="1200" i="0" dirty="0">
                <a:solidFill>
                  <a:srgbClr val="041E7C"/>
                </a:solidFill>
                <a:effectLst/>
                <a:latin typeface="Barlow" panose="00000500000000000000" pitchFamily="2" charset="-94"/>
              </a:rPr>
              <a:t> Spor Bilimleri Fakültesi Mezunlarıyla Kariyer paneli 4-Türkiye Yüzyılında Spor ve Federasyonların Rolü</a:t>
            </a:r>
          </a:p>
          <a:p>
            <a:pPr algn="just">
              <a:buNone/>
            </a:pPr>
            <a:r>
              <a:rPr lang="tr-TR" sz="1200" i="0" dirty="0">
                <a:solidFill>
                  <a:srgbClr val="041E7C"/>
                </a:solidFill>
                <a:effectLst/>
                <a:latin typeface="Barlow" panose="00000500000000000000" pitchFamily="2" charset="-94"/>
              </a:rPr>
              <a:t>5-Paris 2024 Olimpiyatlarından Başarı Hikayeleri</a:t>
            </a:r>
            <a:endParaRPr lang="tr-TR" sz="1200" dirty="0">
              <a:solidFill>
                <a:srgbClr val="041E7C"/>
              </a:solidFill>
              <a:latin typeface="Barlow" panose="00000500000000000000" pitchFamily="2" charset="-94"/>
            </a:endParaRP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29D961BD-553D-0EBD-9097-FCE8E832604E}"/>
              </a:ext>
            </a:extLst>
          </p:cNvPr>
          <p:cNvSpPr txBox="1"/>
          <p:nvPr/>
        </p:nvSpPr>
        <p:spPr>
          <a:xfrm>
            <a:off x="4255755" y="5216399"/>
            <a:ext cx="741084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200" i="0" dirty="0">
                <a:solidFill>
                  <a:srgbClr val="041E7C"/>
                </a:solidFill>
                <a:effectLst/>
                <a:latin typeface="Barlow" panose="00000500000000000000" pitchFamily="2" charset="-94"/>
              </a:rPr>
              <a:t>Fen Lisesi Öğrencilerine Takım Oyunu Etkinliği, Gençlik Üniversitesi, </a:t>
            </a:r>
          </a:p>
          <a:p>
            <a:r>
              <a:rPr lang="tr-TR" sz="1200" dirty="0">
                <a:solidFill>
                  <a:srgbClr val="041E7C"/>
                </a:solidFill>
                <a:latin typeface="Barlow" panose="00000500000000000000" pitchFamily="2" charset="-94"/>
              </a:rPr>
              <a:t>Fiziksel Performans </a:t>
            </a:r>
            <a:r>
              <a:rPr lang="tr-TR" sz="1200" dirty="0" err="1">
                <a:solidFill>
                  <a:srgbClr val="041E7C"/>
                </a:solidFill>
                <a:latin typeface="Barlow" panose="00000500000000000000" pitchFamily="2" charset="-94"/>
              </a:rPr>
              <a:t>Ölçülmü</a:t>
            </a:r>
            <a:r>
              <a:rPr lang="tr-TR" sz="1200" dirty="0">
                <a:solidFill>
                  <a:srgbClr val="041E7C"/>
                </a:solidFill>
                <a:latin typeface="Barlow" panose="00000500000000000000" pitchFamily="2" charset="-94"/>
              </a:rPr>
              <a:t>, Anneler üniversitede, Birlikte Öğrenme Üniversitesi</a:t>
            </a:r>
          </a:p>
          <a:p>
            <a:pPr>
              <a:buNone/>
            </a:pPr>
            <a:endParaRPr lang="tr-TR" sz="1400" b="1" i="0" dirty="0">
              <a:solidFill>
                <a:srgbClr val="282A2C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44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metin, ekran görüntüsü, dikdörtgen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A3FF5C2-961D-7038-7A73-A89D212A1F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B55A81CA-C782-DCCF-7B89-226F980FE089}"/>
              </a:ext>
            </a:extLst>
          </p:cNvPr>
          <p:cNvSpPr txBox="1">
            <a:spLocks/>
          </p:cNvSpPr>
          <p:nvPr/>
        </p:nvSpPr>
        <p:spPr>
          <a:xfrm>
            <a:off x="1773631" y="0"/>
            <a:ext cx="9209517" cy="7749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b="1" cap="none" dirty="0">
                <a:solidFill>
                  <a:schemeClr val="bg1"/>
                </a:solidFill>
                <a:latin typeface="Barlow Light" pitchFamily="2" charset="0"/>
                <a:cs typeface="Times New Roman" panose="02020603050405020304" pitchFamily="18" charset="0"/>
              </a:rPr>
              <a:t>GÖREV ALANIYLA İLGİLİ YAPILAN ÖNEMLİ FAALİYETLER</a:t>
            </a:r>
          </a:p>
        </p:txBody>
      </p:sp>
      <p:sp>
        <p:nvSpPr>
          <p:cNvPr id="14" name="Başlık 1">
            <a:extLst>
              <a:ext uri="{FF2B5EF4-FFF2-40B4-BE49-F238E27FC236}">
                <a16:creationId xmlns:a16="http://schemas.microsoft.com/office/drawing/2014/main" id="{78CF2C11-59D2-FBCD-E3BD-970073A185A5}"/>
              </a:ext>
            </a:extLst>
          </p:cNvPr>
          <p:cNvSpPr txBox="1">
            <a:spLocks/>
          </p:cNvSpPr>
          <p:nvPr/>
        </p:nvSpPr>
        <p:spPr>
          <a:xfrm>
            <a:off x="2109216" y="3031335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2400" b="1" i="1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Başlık 1">
            <a:extLst>
              <a:ext uri="{FF2B5EF4-FFF2-40B4-BE49-F238E27FC236}">
                <a16:creationId xmlns:a16="http://schemas.microsoft.com/office/drawing/2014/main" id="{32DE05F7-5B60-9E26-EF4E-028C8A469CEE}"/>
              </a:ext>
            </a:extLst>
          </p:cNvPr>
          <p:cNvSpPr txBox="1">
            <a:spLocks/>
          </p:cNvSpPr>
          <p:nvPr/>
        </p:nvSpPr>
        <p:spPr>
          <a:xfrm>
            <a:off x="1929382" y="3937554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0" lang="tr-TR" sz="2200" b="1" i="1" u="none" strike="noStrike" kern="1200" cap="none" spc="0" normalizeH="0" baseline="0" noProof="0" dirty="0">
                <a:ln>
                  <a:noFill/>
                </a:ln>
                <a:solidFill>
                  <a:srgbClr val="041B78"/>
                </a:solidFill>
                <a:effectLst/>
                <a:uLnTx/>
                <a:uFillTx/>
                <a:latin typeface="Barlow" pitchFamily="2" charset="0"/>
                <a:ea typeface="+mn-ea"/>
                <a:cs typeface="Times New Roman" panose="02020603050405020304" pitchFamily="18" charset="0"/>
              </a:rPr>
              <a:t>6. Çocuk Şenliği</a:t>
            </a:r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Başlık 1">
            <a:extLst>
              <a:ext uri="{FF2B5EF4-FFF2-40B4-BE49-F238E27FC236}">
                <a16:creationId xmlns:a16="http://schemas.microsoft.com/office/drawing/2014/main" id="{6FF021BE-C23A-08E7-0BFA-C0CB581F0136}"/>
              </a:ext>
            </a:extLst>
          </p:cNvPr>
          <p:cNvSpPr txBox="1">
            <a:spLocks/>
          </p:cNvSpPr>
          <p:nvPr/>
        </p:nvSpPr>
        <p:spPr>
          <a:xfrm>
            <a:off x="1929382" y="4445764"/>
            <a:ext cx="8333232" cy="54462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1" u="none" strike="noStrike" kern="1200" cap="none" spc="0" normalizeH="0" baseline="0" noProof="0" dirty="0">
                <a:ln>
                  <a:noFill/>
                </a:ln>
                <a:solidFill>
                  <a:srgbClr val="041B78"/>
                </a:solidFill>
                <a:effectLst/>
                <a:uLnTx/>
                <a:uFillTx/>
                <a:latin typeface="Barlow" pitchFamily="2" charset="0"/>
                <a:ea typeface="+mn-ea"/>
                <a:cs typeface="Times New Roman" panose="02020603050405020304" pitchFamily="18" charset="0"/>
              </a:rPr>
              <a:t>Dr. </a:t>
            </a:r>
            <a:r>
              <a:rPr kumimoji="0" lang="tr-T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41B78"/>
                </a:solidFill>
                <a:effectLst/>
                <a:uLnTx/>
                <a:uFillTx/>
                <a:latin typeface="Barlow" pitchFamily="2" charset="0"/>
                <a:ea typeface="+mn-ea"/>
                <a:cs typeface="Times New Roman" panose="02020603050405020304" pitchFamily="18" charset="0"/>
              </a:rPr>
              <a:t>Öğrt</a:t>
            </a:r>
            <a:r>
              <a:rPr kumimoji="0" lang="tr-TR" sz="1800" b="1" i="1" u="none" strike="noStrike" kern="1200" cap="none" spc="0" normalizeH="0" baseline="0" noProof="0" dirty="0">
                <a:ln>
                  <a:noFill/>
                </a:ln>
                <a:solidFill>
                  <a:srgbClr val="041B78"/>
                </a:solidFill>
                <a:effectLst/>
                <a:uLnTx/>
                <a:uFillTx/>
                <a:latin typeface="Barlow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tr-T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41B78"/>
                </a:solidFill>
                <a:effectLst/>
                <a:uLnTx/>
                <a:uFillTx/>
                <a:latin typeface="Barlow" pitchFamily="2" charset="0"/>
                <a:ea typeface="+mn-ea"/>
                <a:cs typeface="Times New Roman" panose="02020603050405020304" pitchFamily="18" charset="0"/>
              </a:rPr>
              <a:t>Üy</a:t>
            </a:r>
            <a:r>
              <a:rPr kumimoji="0" lang="tr-TR" sz="1800" b="1" i="1" u="none" strike="noStrike" kern="1200" cap="none" spc="0" normalizeH="0" baseline="0" noProof="0" dirty="0">
                <a:ln>
                  <a:noFill/>
                </a:ln>
                <a:solidFill>
                  <a:srgbClr val="041B78"/>
                </a:solidFill>
                <a:effectLst/>
                <a:uLnTx/>
                <a:uFillTx/>
                <a:latin typeface="Barlow" pitchFamily="2" charset="0"/>
                <a:ea typeface="+mn-ea"/>
                <a:cs typeface="Times New Roman" panose="02020603050405020304" pitchFamily="18" charset="0"/>
              </a:rPr>
              <a:t>. Devrim BULUT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1" u="none" strike="noStrike" kern="1200" cap="none" spc="0" normalizeH="0" baseline="0" noProof="0" dirty="0">
                <a:ln>
                  <a:noFill/>
                </a:ln>
                <a:solidFill>
                  <a:srgbClr val="041B78"/>
                </a:solidFill>
                <a:effectLst/>
                <a:uLnTx/>
                <a:uFillTx/>
                <a:latin typeface="Barlow" pitchFamily="2" charset="0"/>
                <a:ea typeface="+mn-ea"/>
                <a:cs typeface="Times New Roman" panose="02020603050405020304" pitchFamily="18" charset="0"/>
              </a:rPr>
              <a:t> Dr. </a:t>
            </a:r>
            <a:r>
              <a:rPr kumimoji="0" lang="tr-T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41B78"/>
                </a:solidFill>
                <a:effectLst/>
                <a:uLnTx/>
                <a:uFillTx/>
                <a:latin typeface="Barlow" pitchFamily="2" charset="0"/>
                <a:ea typeface="+mn-ea"/>
                <a:cs typeface="Times New Roman" panose="02020603050405020304" pitchFamily="18" charset="0"/>
              </a:rPr>
              <a:t>Ögrt</a:t>
            </a:r>
            <a:r>
              <a:rPr kumimoji="0" lang="tr-TR" sz="1800" b="1" i="1" u="none" strike="noStrike" kern="1200" cap="none" spc="0" normalizeH="0" baseline="0" noProof="0" dirty="0">
                <a:ln>
                  <a:noFill/>
                </a:ln>
                <a:solidFill>
                  <a:srgbClr val="041B78"/>
                </a:solidFill>
                <a:effectLst/>
                <a:uLnTx/>
                <a:uFillTx/>
                <a:latin typeface="Barlow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tr-T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41B78"/>
                </a:solidFill>
                <a:effectLst/>
                <a:uLnTx/>
                <a:uFillTx/>
                <a:latin typeface="Barlow" pitchFamily="2" charset="0"/>
                <a:ea typeface="+mn-ea"/>
                <a:cs typeface="Times New Roman" panose="02020603050405020304" pitchFamily="18" charset="0"/>
              </a:rPr>
              <a:t>Üy</a:t>
            </a:r>
            <a:r>
              <a:rPr kumimoji="0" lang="tr-TR" sz="1800" b="1" i="1" u="none" strike="noStrike" kern="1200" cap="none" spc="0" normalizeH="0" baseline="0" noProof="0" dirty="0">
                <a:ln>
                  <a:noFill/>
                </a:ln>
                <a:solidFill>
                  <a:srgbClr val="041B78"/>
                </a:solidFill>
                <a:effectLst/>
                <a:uLnTx/>
                <a:uFillTx/>
                <a:latin typeface="Barlow" pitchFamily="2" charset="0"/>
                <a:ea typeface="+mn-ea"/>
                <a:cs typeface="Times New Roman" panose="02020603050405020304" pitchFamily="18" charset="0"/>
              </a:rPr>
              <a:t>. Aylin ÇELEN  </a:t>
            </a: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B142C2A0-2757-905A-9448-E5CC7FE60C32}"/>
              </a:ext>
            </a:extLst>
          </p:cNvPr>
          <p:cNvSpPr txBox="1">
            <a:spLocks/>
          </p:cNvSpPr>
          <p:nvPr/>
        </p:nvSpPr>
        <p:spPr>
          <a:xfrm>
            <a:off x="1049732" y="5054940"/>
            <a:ext cx="2756162" cy="1917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32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1B02AD1F-7E53-3261-613E-EC24859CE054}"/>
              </a:ext>
            </a:extLst>
          </p:cNvPr>
          <p:cNvSpPr txBox="1">
            <a:spLocks/>
          </p:cNvSpPr>
          <p:nvPr/>
        </p:nvSpPr>
        <p:spPr>
          <a:xfrm>
            <a:off x="2427813" y="5088495"/>
            <a:ext cx="6263391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Başlık 1">
            <a:extLst>
              <a:ext uri="{FF2B5EF4-FFF2-40B4-BE49-F238E27FC236}">
                <a16:creationId xmlns:a16="http://schemas.microsoft.com/office/drawing/2014/main" id="{781E733F-FD77-7FA1-034D-64D0E6D5686F}"/>
              </a:ext>
            </a:extLst>
          </p:cNvPr>
          <p:cNvSpPr txBox="1">
            <a:spLocks/>
          </p:cNvSpPr>
          <p:nvPr/>
        </p:nvSpPr>
        <p:spPr>
          <a:xfrm>
            <a:off x="2109216" y="5596705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D7F695-0B0D-7E42-0B45-8169677E6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26" y="968885"/>
            <a:ext cx="5912872" cy="256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F63FB71-82FD-CC80-182A-24A59B6DC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27" y="3529584"/>
            <a:ext cx="3745061" cy="332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DD5FD04-6565-186B-64EC-A99634A6A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964214"/>
            <a:ext cx="5946931" cy="256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168702B-7C17-811A-2553-F69E156C2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088" y="3538727"/>
            <a:ext cx="4020844" cy="331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1B1DE894-870A-2173-C5F6-F16AA160D903}"/>
              </a:ext>
            </a:extLst>
          </p:cNvPr>
          <p:cNvSpPr txBox="1"/>
          <p:nvPr/>
        </p:nvSpPr>
        <p:spPr>
          <a:xfrm>
            <a:off x="2953248" y="5193791"/>
            <a:ext cx="5938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041E7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11 ilkokul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041E7C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Times New Roman" panose="02020603050405020304" pitchFamily="18" charset="0"/>
              </a:rPr>
              <a:t>500 Öğrenci</a:t>
            </a:r>
            <a:endParaRPr kumimoji="0" lang="tr-TR" sz="1400" b="1" i="0" u="none" strike="noStrike" kern="1200" cap="none" spc="0" normalizeH="0" baseline="0" noProof="0" dirty="0">
              <a:ln>
                <a:noFill/>
              </a:ln>
              <a:solidFill>
                <a:srgbClr val="041E7C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622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0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3AB31A-C50D-6098-B6A7-FCFC6EEAC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şlık 1">
            <a:extLst>
              <a:ext uri="{FF2B5EF4-FFF2-40B4-BE49-F238E27FC236}">
                <a16:creationId xmlns:a16="http://schemas.microsoft.com/office/drawing/2014/main" id="{5D587D7A-08E7-4709-57A1-1F13DFFAE697}"/>
              </a:ext>
            </a:extLst>
          </p:cNvPr>
          <p:cNvSpPr txBox="1">
            <a:spLocks/>
          </p:cNvSpPr>
          <p:nvPr/>
        </p:nvSpPr>
        <p:spPr>
          <a:xfrm>
            <a:off x="2109216" y="3031335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1" i="1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aşlık 1">
            <a:extLst>
              <a:ext uri="{FF2B5EF4-FFF2-40B4-BE49-F238E27FC236}">
                <a16:creationId xmlns:a16="http://schemas.microsoft.com/office/drawing/2014/main" id="{883AA9B2-BB6F-89BF-9A84-9861EFF52741}"/>
              </a:ext>
            </a:extLst>
          </p:cNvPr>
          <p:cNvSpPr txBox="1">
            <a:spLocks/>
          </p:cNvSpPr>
          <p:nvPr/>
        </p:nvSpPr>
        <p:spPr>
          <a:xfrm>
            <a:off x="1929384" y="4222962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 sz="20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Fiziksel Aktivite Şenliği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Başlık 1">
            <a:extLst>
              <a:ext uri="{FF2B5EF4-FFF2-40B4-BE49-F238E27FC236}">
                <a16:creationId xmlns:a16="http://schemas.microsoft.com/office/drawing/2014/main" id="{14F9CE6A-C2EF-C564-10DA-3334E208456E}"/>
              </a:ext>
            </a:extLst>
          </p:cNvPr>
          <p:cNvSpPr txBox="1">
            <a:spLocks/>
          </p:cNvSpPr>
          <p:nvPr/>
        </p:nvSpPr>
        <p:spPr>
          <a:xfrm>
            <a:off x="1778427" y="4778319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92500"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400" b="1" i="1" cap="none" dirty="0">
                <a:solidFill>
                  <a:schemeClr val="bg1"/>
                </a:solidFill>
                <a:latin typeface="Barlow" pitchFamily="2" charset="0"/>
                <a:cs typeface="Times New Roman" panose="02020603050405020304" pitchFamily="18" charset="0"/>
              </a:rPr>
              <a:t>Prof. Dr. Sabri ÖZÇAKIR</a:t>
            </a:r>
            <a:r>
              <a:rPr kumimoji="0" lang="tr-TR" sz="2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itchFamily="2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AA13F3D6-8D8F-9BF2-D580-18E9790B2CA3}"/>
              </a:ext>
            </a:extLst>
          </p:cNvPr>
          <p:cNvSpPr txBox="1">
            <a:spLocks/>
          </p:cNvSpPr>
          <p:nvPr/>
        </p:nvSpPr>
        <p:spPr>
          <a:xfrm>
            <a:off x="1049732" y="5054940"/>
            <a:ext cx="2756162" cy="1917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32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7E399EA1-A367-A6CB-033F-A7534B0D0688}"/>
              </a:ext>
            </a:extLst>
          </p:cNvPr>
          <p:cNvSpPr txBox="1">
            <a:spLocks/>
          </p:cNvSpPr>
          <p:nvPr/>
        </p:nvSpPr>
        <p:spPr>
          <a:xfrm>
            <a:off x="1494753" y="5333676"/>
            <a:ext cx="2374528" cy="1867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32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Başlık 1">
            <a:extLst>
              <a:ext uri="{FF2B5EF4-FFF2-40B4-BE49-F238E27FC236}">
                <a16:creationId xmlns:a16="http://schemas.microsoft.com/office/drawing/2014/main" id="{BF45AD4D-041A-EFCD-C9E9-CF31024EFA52}"/>
              </a:ext>
            </a:extLst>
          </p:cNvPr>
          <p:cNvSpPr txBox="1">
            <a:spLocks/>
          </p:cNvSpPr>
          <p:nvPr/>
        </p:nvSpPr>
        <p:spPr>
          <a:xfrm>
            <a:off x="2109216" y="5596705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Başlık 1">
            <a:extLst>
              <a:ext uri="{FF2B5EF4-FFF2-40B4-BE49-F238E27FC236}">
                <a16:creationId xmlns:a16="http://schemas.microsoft.com/office/drawing/2014/main" id="{F8357484-38FA-1707-E3E9-50AFADF67C3F}"/>
              </a:ext>
            </a:extLst>
          </p:cNvPr>
          <p:cNvSpPr txBox="1">
            <a:spLocks/>
          </p:cNvSpPr>
          <p:nvPr/>
        </p:nvSpPr>
        <p:spPr>
          <a:xfrm>
            <a:off x="2109216" y="5986661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B3900DD-0049-D7FD-6469-1A83F25152CF}"/>
              </a:ext>
            </a:extLst>
          </p:cNvPr>
          <p:cNvSpPr txBox="1"/>
          <p:nvPr/>
        </p:nvSpPr>
        <p:spPr>
          <a:xfrm>
            <a:off x="3009769" y="5322994"/>
            <a:ext cx="61162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" pitchFamily="2" charset="0"/>
                <a:ea typeface="+mn-ea"/>
                <a:cs typeface="Times New Roman" panose="02020603050405020304" pitchFamily="18" charset="0"/>
              </a:rPr>
              <a:t>Öğrenciler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b="1" dirty="0">
                <a:solidFill>
                  <a:schemeClr val="bg1"/>
                </a:solidFill>
                <a:latin typeface="Barlow" pitchFamily="2" charset="0"/>
                <a:cs typeface="Times New Roman" panose="02020603050405020304" pitchFamily="18" charset="0"/>
              </a:rPr>
              <a:t>Akademik ve İdari Personel </a:t>
            </a:r>
            <a:endParaRPr kumimoji="0" lang="tr-TR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59F301B-2908-4BDB-9B83-C415FACBA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39" y="340545"/>
            <a:ext cx="5447261" cy="335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F33B1944-2D7A-C89A-7944-FA7A4A310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400" y="333918"/>
            <a:ext cx="5915608" cy="3365114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B784B7A-F887-E8BE-778C-8B3CED038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39" y="3659282"/>
            <a:ext cx="3697709" cy="285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FA0D70A3-E49F-B84F-813A-1931BE986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154" y="3659282"/>
            <a:ext cx="3425113" cy="296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25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642C07-404F-D6A8-25FD-1C9FAB2EB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923D6AB-8111-2CDC-2737-937B8C51A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4" r="1" b="10255"/>
          <a:stretch>
            <a:fillRect/>
          </a:stretch>
        </p:blipFill>
        <p:spPr bwMode="auto"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A6D4474-0CF7-1888-8E14-C402C4DCF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0" r="-3" b="25582"/>
          <a:stretch>
            <a:fillRect/>
          </a:stretch>
        </p:blipFill>
        <p:spPr bwMode="auto">
          <a:xfrm>
            <a:off x="20" y="4069976"/>
            <a:ext cx="3535311" cy="27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2E6ABC4-CD48-74E5-E993-E38227EB0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9" r="2" b="31101"/>
          <a:stretch>
            <a:fillRect/>
          </a:stretch>
        </p:blipFill>
        <p:spPr bwMode="auto">
          <a:xfrm>
            <a:off x="3696199" y="3257176"/>
            <a:ext cx="4789093" cy="36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8C35B0F4-96DD-BF83-7F58-9BE4532C8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6" r="1" b="7028"/>
          <a:stretch>
            <a:fillRect/>
          </a:stretch>
        </p:blipFill>
        <p:spPr bwMode="auto"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3E990A9-5EF2-5456-25E4-583C360BB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r="-4" b="-4"/>
          <a:stretch>
            <a:fillRect/>
          </a:stretch>
        </p:blipFill>
        <p:spPr bwMode="auto">
          <a:xfrm>
            <a:off x="8646161" y="4069976"/>
            <a:ext cx="3545840" cy="2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aşlık 1">
            <a:extLst>
              <a:ext uri="{FF2B5EF4-FFF2-40B4-BE49-F238E27FC236}">
                <a16:creationId xmlns:a16="http://schemas.microsoft.com/office/drawing/2014/main" id="{78DA3AC5-CFEC-9734-1724-3075E8871F12}"/>
              </a:ext>
            </a:extLst>
          </p:cNvPr>
          <p:cNvSpPr txBox="1">
            <a:spLocks/>
          </p:cNvSpPr>
          <p:nvPr/>
        </p:nvSpPr>
        <p:spPr>
          <a:xfrm>
            <a:off x="2109216" y="3031335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1" i="1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A89109E5-97C7-123E-1853-A6FAC1EAC0A1}"/>
              </a:ext>
            </a:extLst>
          </p:cNvPr>
          <p:cNvSpPr txBox="1">
            <a:spLocks/>
          </p:cNvSpPr>
          <p:nvPr/>
        </p:nvSpPr>
        <p:spPr>
          <a:xfrm>
            <a:off x="1049732" y="5054940"/>
            <a:ext cx="2756162" cy="1917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32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BF319948-3595-6D45-2327-B5572C3CD8B9}"/>
              </a:ext>
            </a:extLst>
          </p:cNvPr>
          <p:cNvSpPr txBox="1">
            <a:spLocks/>
          </p:cNvSpPr>
          <p:nvPr/>
        </p:nvSpPr>
        <p:spPr>
          <a:xfrm>
            <a:off x="1494753" y="5333676"/>
            <a:ext cx="2374528" cy="1867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32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Başlık 1">
            <a:extLst>
              <a:ext uri="{FF2B5EF4-FFF2-40B4-BE49-F238E27FC236}">
                <a16:creationId xmlns:a16="http://schemas.microsoft.com/office/drawing/2014/main" id="{D2F49E01-EE88-7EE7-E327-EE55D71382AF}"/>
              </a:ext>
            </a:extLst>
          </p:cNvPr>
          <p:cNvSpPr txBox="1">
            <a:spLocks/>
          </p:cNvSpPr>
          <p:nvPr/>
        </p:nvSpPr>
        <p:spPr>
          <a:xfrm>
            <a:off x="2109216" y="5596705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Başlık 1">
            <a:extLst>
              <a:ext uri="{FF2B5EF4-FFF2-40B4-BE49-F238E27FC236}">
                <a16:creationId xmlns:a16="http://schemas.microsoft.com/office/drawing/2014/main" id="{54706C66-150E-1622-2EB0-EBDF8E652441}"/>
              </a:ext>
            </a:extLst>
          </p:cNvPr>
          <p:cNvSpPr txBox="1">
            <a:spLocks/>
          </p:cNvSpPr>
          <p:nvPr/>
        </p:nvSpPr>
        <p:spPr>
          <a:xfrm>
            <a:off x="2109216" y="5986661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045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E7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F292EE-364E-895B-7494-BF9B27E3E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idman yeri, iç mekan, hol, buz pateni sporu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F26F21A-2460-03A4-21E3-4595858E8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r="9074" b="-4"/>
          <a:stretch>
            <a:fillRect/>
          </a:stretch>
        </p:blipFill>
        <p:spPr bwMode="auto">
          <a:xfrm>
            <a:off x="5175504" y="601133"/>
            <a:ext cx="2994648" cy="20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51" name="Başlık 1">
            <a:extLst>
              <a:ext uri="{FF2B5EF4-FFF2-40B4-BE49-F238E27FC236}">
                <a16:creationId xmlns:a16="http://schemas.microsoft.com/office/drawing/2014/main" id="{88D5225B-A10C-F313-536D-D8E0DB0D42AB}"/>
              </a:ext>
            </a:extLst>
          </p:cNvPr>
          <p:cNvSpPr txBox="1">
            <a:spLocks/>
          </p:cNvSpPr>
          <p:nvPr/>
        </p:nvSpPr>
        <p:spPr>
          <a:xfrm>
            <a:off x="548640" y="2942520"/>
            <a:ext cx="4114800" cy="32458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1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Gençlik</a:t>
            </a:r>
            <a:r>
              <a:rPr kumimoji="0" lang="en-US" sz="3200" b="1" i="1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3200" b="1" i="1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Üniversitesi</a:t>
            </a:r>
            <a:endParaRPr kumimoji="0" lang="en-US" sz="3200" b="1" i="1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228600" marR="0" lvl="0" fontAlgn="auto"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i="1" cap="none" dirty="0" err="1">
                <a:solidFill>
                  <a:schemeClr val="bg1"/>
                </a:solidFill>
              </a:rPr>
              <a:t>Arş</a:t>
            </a:r>
            <a:r>
              <a:rPr lang="en-US" sz="1800" b="1" i="1" cap="none" dirty="0">
                <a:solidFill>
                  <a:schemeClr val="bg1"/>
                </a:solidFill>
              </a:rPr>
              <a:t>. </a:t>
            </a:r>
            <a:r>
              <a:rPr lang="en-US" sz="1800" b="1" i="1" cap="none" dirty="0" err="1">
                <a:solidFill>
                  <a:schemeClr val="bg1"/>
                </a:solidFill>
              </a:rPr>
              <a:t>Gör</a:t>
            </a:r>
            <a:r>
              <a:rPr lang="en-US" sz="1800" b="1" i="1" cap="none" dirty="0">
                <a:solidFill>
                  <a:schemeClr val="bg1"/>
                </a:solidFill>
              </a:rPr>
              <a:t>. Tuba BALKA</a:t>
            </a:r>
          </a:p>
          <a:p>
            <a:pPr marL="228600" marR="0" lvl="0" fontAlgn="auto"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1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Arş</a:t>
            </a:r>
            <a:r>
              <a:rPr kumimoji="0" lang="en-US" sz="1800" b="1" i="1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1800" b="1" i="1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Gör</a:t>
            </a:r>
            <a:r>
              <a:rPr kumimoji="0" lang="en-US" sz="1800" b="1" i="1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. </a:t>
            </a:r>
            <a:r>
              <a:rPr lang="en-US" sz="1800" b="1" i="1" cap="none" dirty="0">
                <a:solidFill>
                  <a:schemeClr val="bg1"/>
                </a:solidFill>
              </a:rPr>
              <a:t>Semih KARAMAN</a:t>
            </a:r>
            <a:endParaRPr lang="tr-TR" sz="1800" b="1" i="1" cap="none" dirty="0">
              <a:solidFill>
                <a:schemeClr val="bg1"/>
              </a:solidFill>
            </a:endParaRPr>
          </a:p>
          <a:p>
            <a:pPr marL="228600" marR="0" lvl="0" fontAlgn="auto"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1" i="1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Arş. Gör. Koray GÖKMEN</a:t>
            </a:r>
            <a:endParaRPr kumimoji="0" lang="en-US" sz="1800" b="1" i="1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4104" name="Picture 8" descr="iç mekan, kişi, şahıs, ayakkabı, idman yer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C3C9985-12EC-8C01-C808-916D8B21A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619"/>
          <a:stretch>
            <a:fillRect/>
          </a:stretch>
        </p:blipFill>
        <p:spPr bwMode="auto">
          <a:xfrm>
            <a:off x="5175503" y="2772267"/>
            <a:ext cx="2994649" cy="340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yakkabı, kişi, şahıs, giyim, spor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71FF48C-2998-B25C-D0A3-97358C7B1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4" r="5093" b="-2"/>
          <a:stretch>
            <a:fillRect/>
          </a:stretch>
        </p:blipFill>
        <p:spPr bwMode="auto">
          <a:xfrm>
            <a:off x="8270757" y="601133"/>
            <a:ext cx="3515859" cy="330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işi, şahıs, iç mekan, insanlar, grup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8A4F9E0-CE9E-00F1-90EB-BBF2F05CC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7" r="4" b="4"/>
          <a:stretch>
            <a:fillRect/>
          </a:stretch>
        </p:blipFill>
        <p:spPr bwMode="auto">
          <a:xfrm>
            <a:off x="8270757" y="4004797"/>
            <a:ext cx="3515859" cy="217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aşlık 1">
            <a:extLst>
              <a:ext uri="{FF2B5EF4-FFF2-40B4-BE49-F238E27FC236}">
                <a16:creationId xmlns:a16="http://schemas.microsoft.com/office/drawing/2014/main" id="{8615A5D4-70EE-95B3-E6D3-920D2EF013EE}"/>
              </a:ext>
            </a:extLst>
          </p:cNvPr>
          <p:cNvSpPr txBox="1">
            <a:spLocks/>
          </p:cNvSpPr>
          <p:nvPr/>
        </p:nvSpPr>
        <p:spPr>
          <a:xfrm>
            <a:off x="1049732" y="5054940"/>
            <a:ext cx="2756162" cy="1917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32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2FC1CB17-C27E-57D4-F276-3DBE9E980AA2}"/>
              </a:ext>
            </a:extLst>
          </p:cNvPr>
          <p:cNvSpPr txBox="1">
            <a:spLocks/>
          </p:cNvSpPr>
          <p:nvPr/>
        </p:nvSpPr>
        <p:spPr>
          <a:xfrm>
            <a:off x="1494753" y="5333676"/>
            <a:ext cx="2374528" cy="1867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32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586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E7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F4AEC1-1EAA-0EF5-9D0D-1151356EC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5B2309A1-7E04-CBE4-F6E5-7A4DEDF90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552" y="539304"/>
            <a:ext cx="2756162" cy="259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9E3DE70-F14B-0605-0351-54BD05540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4455" y="539303"/>
            <a:ext cx="2613376" cy="258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47ABAEA-4FEE-AFD6-C2F8-37F4399C9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9987" y="539304"/>
            <a:ext cx="2589181" cy="258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30EBCB7-1886-727E-789F-144BF2665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9702" y="547444"/>
            <a:ext cx="2572901" cy="257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4DB02694-9C93-D6C6-2732-6FC98EF3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9072" y="3564288"/>
            <a:ext cx="2648759" cy="264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51" name="Başlık 1">
            <a:extLst>
              <a:ext uri="{FF2B5EF4-FFF2-40B4-BE49-F238E27FC236}">
                <a16:creationId xmlns:a16="http://schemas.microsoft.com/office/drawing/2014/main" id="{80B45C65-0ABE-8841-037B-C6DA85E6F558}"/>
              </a:ext>
            </a:extLst>
          </p:cNvPr>
          <p:cNvSpPr txBox="1">
            <a:spLocks/>
          </p:cNvSpPr>
          <p:nvPr/>
        </p:nvSpPr>
        <p:spPr>
          <a:xfrm>
            <a:off x="6485650" y="4009300"/>
            <a:ext cx="5366610" cy="23093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fontAlgn="auto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i="1" cap="none" dirty="0" err="1">
                <a:solidFill>
                  <a:srgbClr val="FFFFFF"/>
                </a:solidFill>
              </a:rPr>
              <a:t>Kampüs</a:t>
            </a:r>
            <a:r>
              <a:rPr lang="en-US" sz="2400" b="1" i="1" cap="none" dirty="0">
                <a:solidFill>
                  <a:srgbClr val="FFFFFF"/>
                </a:solidFill>
              </a:rPr>
              <a:t> </a:t>
            </a:r>
            <a:r>
              <a:rPr lang="en-US" sz="2400" b="1" i="1" cap="none" dirty="0" err="1">
                <a:solidFill>
                  <a:srgbClr val="FFFFFF"/>
                </a:solidFill>
              </a:rPr>
              <a:t>Karşılama</a:t>
            </a:r>
            <a:r>
              <a:rPr lang="en-US" sz="2400" b="1" i="1" cap="none" dirty="0">
                <a:solidFill>
                  <a:srgbClr val="FFFFFF"/>
                </a:solidFill>
              </a:rPr>
              <a:t> </a:t>
            </a:r>
            <a:r>
              <a:rPr lang="en-US" sz="2400" b="1" i="1" cap="none" dirty="0" err="1">
                <a:solidFill>
                  <a:srgbClr val="FFFFFF"/>
                </a:solidFill>
              </a:rPr>
              <a:t>Festivali</a:t>
            </a:r>
            <a:endParaRPr lang="en-US" sz="2400" b="1" i="1" cap="none" dirty="0">
              <a:solidFill>
                <a:srgbClr val="FFFFFF"/>
              </a:solidFill>
            </a:endParaRPr>
          </a:p>
          <a:p>
            <a:pPr marL="228600" marR="0" lvl="0" fontAlgn="auto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Gençlik</a:t>
            </a:r>
            <a:r>
              <a:rPr kumimoji="0" lang="en-US" sz="24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r>
              <a:rPr kumimoji="0" lang="en-US" sz="2400" b="1" i="1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Festivali</a:t>
            </a:r>
            <a:endParaRPr kumimoji="0" lang="tr-TR" sz="2400" b="1" i="1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400" b="1" i="1" cap="none" dirty="0">
              <a:solidFill>
                <a:srgbClr val="FFFFFF"/>
              </a:solidFill>
            </a:endParaRPr>
          </a:p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4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Dr</a:t>
            </a:r>
            <a:r>
              <a:rPr lang="en-US" sz="1400" b="1" i="1" cap="none" dirty="0">
                <a:solidFill>
                  <a:srgbClr val="FFFFFF"/>
                </a:solidFill>
              </a:rPr>
              <a:t>. </a:t>
            </a:r>
            <a:r>
              <a:rPr lang="en-US" sz="1400" b="1" i="1" cap="none" dirty="0" err="1">
                <a:solidFill>
                  <a:srgbClr val="FFFFFF"/>
                </a:solidFill>
              </a:rPr>
              <a:t>Öğr</a:t>
            </a:r>
            <a:r>
              <a:rPr lang="en-US" sz="1400" b="1" i="1" cap="none" dirty="0">
                <a:solidFill>
                  <a:srgbClr val="FFFFFF"/>
                </a:solidFill>
              </a:rPr>
              <a:t>. </a:t>
            </a:r>
            <a:r>
              <a:rPr lang="en-US" sz="1400" b="1" i="1" cap="none" dirty="0" err="1">
                <a:solidFill>
                  <a:srgbClr val="FFFFFF"/>
                </a:solidFill>
              </a:rPr>
              <a:t>Üy</a:t>
            </a:r>
            <a:r>
              <a:rPr lang="en-US" sz="1400" b="1" i="1" cap="none" dirty="0">
                <a:solidFill>
                  <a:srgbClr val="FFFFFF"/>
                </a:solidFill>
              </a:rPr>
              <a:t>. Ahmet ÖZSOY </a:t>
            </a:r>
          </a:p>
          <a:p>
            <a:pPr marL="0" marR="0" lvl="0" fontAlgn="auto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i="1" cap="none" dirty="0">
                <a:solidFill>
                  <a:srgbClr val="FFFFFF"/>
                </a:solidFill>
              </a:rPr>
              <a:t>(Spor </a:t>
            </a:r>
            <a:r>
              <a:rPr lang="en-US" sz="1400" b="1" i="1" cap="none" dirty="0" err="1">
                <a:solidFill>
                  <a:srgbClr val="FFFFFF"/>
                </a:solidFill>
              </a:rPr>
              <a:t>ve</a:t>
            </a:r>
            <a:r>
              <a:rPr lang="en-US" sz="1400" b="1" i="1" cap="none" dirty="0">
                <a:solidFill>
                  <a:srgbClr val="FFFFFF"/>
                </a:solidFill>
              </a:rPr>
              <a:t> </a:t>
            </a:r>
            <a:r>
              <a:rPr lang="en-US" sz="1400" b="1" i="1" cap="none" dirty="0" err="1">
                <a:solidFill>
                  <a:srgbClr val="FFFFFF"/>
                </a:solidFill>
              </a:rPr>
              <a:t>Rekreasyon</a:t>
            </a:r>
            <a:r>
              <a:rPr lang="en-US" sz="1400" b="1" i="1" cap="none" dirty="0">
                <a:solidFill>
                  <a:srgbClr val="FFFFFF"/>
                </a:solidFill>
              </a:rPr>
              <a:t> </a:t>
            </a:r>
            <a:r>
              <a:rPr lang="en-US" sz="1400" b="1" i="1" cap="none" dirty="0" err="1">
                <a:solidFill>
                  <a:srgbClr val="FFFFFF"/>
                </a:solidFill>
              </a:rPr>
              <a:t>Topluluğu</a:t>
            </a:r>
            <a:r>
              <a:rPr lang="en-US" sz="1400" b="1" i="1" cap="none" dirty="0">
                <a:solidFill>
                  <a:srgbClr val="FFFFFF"/>
                </a:solidFill>
              </a:rPr>
              <a:t>) </a:t>
            </a:r>
            <a:endParaRPr kumimoji="0" lang="en-US" sz="1400" b="1" i="1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400" b="1" i="1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Arş</a:t>
            </a:r>
            <a:r>
              <a:rPr kumimoji="0" lang="en-US" sz="14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. </a:t>
            </a:r>
            <a:r>
              <a:rPr kumimoji="0" lang="en-US" sz="1400" b="1" i="1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Gör</a:t>
            </a:r>
            <a:r>
              <a:rPr kumimoji="0" lang="en-US" sz="1400" b="1" i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. Koray GÖKMEN</a:t>
            </a:r>
          </a:p>
          <a:p>
            <a:pPr marL="0" marR="0" lvl="0" fontAlgn="auto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i="1" cap="none" dirty="0">
                <a:solidFill>
                  <a:srgbClr val="FFFFFF"/>
                </a:solidFill>
              </a:rPr>
              <a:t>(</a:t>
            </a:r>
            <a:r>
              <a:rPr lang="en-US" sz="1400" b="1" i="1" cap="none" dirty="0" err="1">
                <a:solidFill>
                  <a:srgbClr val="FFFFFF"/>
                </a:solidFill>
              </a:rPr>
              <a:t>Binicilik</a:t>
            </a:r>
            <a:r>
              <a:rPr lang="en-US" sz="1400" b="1" i="1" cap="none" dirty="0">
                <a:solidFill>
                  <a:srgbClr val="FFFFFF"/>
                </a:solidFill>
              </a:rPr>
              <a:t> </a:t>
            </a:r>
            <a:r>
              <a:rPr lang="en-US" sz="1400" b="1" i="1" cap="none" dirty="0" err="1">
                <a:solidFill>
                  <a:srgbClr val="FFFFFF"/>
                </a:solidFill>
              </a:rPr>
              <a:t>Topluluğu</a:t>
            </a:r>
            <a:r>
              <a:rPr lang="en-US" sz="1400" b="1" i="1" cap="none" dirty="0">
                <a:solidFill>
                  <a:srgbClr val="FFFFFF"/>
                </a:solidFill>
              </a:rPr>
              <a:t>)</a:t>
            </a:r>
          </a:p>
          <a:p>
            <a:pPr marL="0" marR="0" lvl="0" fontAlgn="auto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b="1" i="1" cap="none" dirty="0">
              <a:solidFill>
                <a:srgbClr val="FFFFFF"/>
              </a:solidFill>
            </a:endParaRPr>
          </a:p>
          <a:p>
            <a:pPr marL="0" marR="0" lvl="0" fontAlgn="auto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1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974A2863-B4EA-5A20-EF0A-6796613E1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553" y="3593933"/>
            <a:ext cx="2596212" cy="259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aşlık 1">
            <a:extLst>
              <a:ext uri="{FF2B5EF4-FFF2-40B4-BE49-F238E27FC236}">
                <a16:creationId xmlns:a16="http://schemas.microsoft.com/office/drawing/2014/main" id="{38674E32-722C-7777-B44E-8A82F003A2E6}"/>
              </a:ext>
            </a:extLst>
          </p:cNvPr>
          <p:cNvSpPr txBox="1">
            <a:spLocks/>
          </p:cNvSpPr>
          <p:nvPr/>
        </p:nvSpPr>
        <p:spPr>
          <a:xfrm>
            <a:off x="1049732" y="5054940"/>
            <a:ext cx="2756162" cy="1917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32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0CBDEAB6-F55B-40C4-43EF-838356294B14}"/>
              </a:ext>
            </a:extLst>
          </p:cNvPr>
          <p:cNvSpPr txBox="1">
            <a:spLocks/>
          </p:cNvSpPr>
          <p:nvPr/>
        </p:nvSpPr>
        <p:spPr>
          <a:xfrm>
            <a:off x="1494753" y="5333676"/>
            <a:ext cx="2374528" cy="1867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32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994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76" y="1453243"/>
            <a:ext cx="5091403" cy="498488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494" y="1453243"/>
            <a:ext cx="6646506" cy="498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07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B7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FC1B29-6D8A-7CCC-ABED-08A2FC0D6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kişi, şahıs, giyim, ayakkabı, grup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7B6679D-F108-DB1E-022B-D099F47A4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632"/>
          <a:stretch>
            <a:fillRect/>
          </a:stretch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etin, giyim, kişi, şahıs, ayakkab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37C93F1-97A0-0463-5715-ED31D3E1F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4" r="-2" b="21109"/>
          <a:stretch>
            <a:fillRect/>
          </a:stretch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giyim, çizgi film, metin, kişi, şahıs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8B6E66C-CA83-7CE8-6A59-381991B71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/>
          <a:stretch>
            <a:fillRect/>
          </a:stretch>
        </p:blipFill>
        <p:spPr bwMode="auto">
          <a:xfrm>
            <a:off x="3199384" y="3456432"/>
            <a:ext cx="4915523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Başlık 1">
            <a:extLst>
              <a:ext uri="{FF2B5EF4-FFF2-40B4-BE49-F238E27FC236}">
                <a16:creationId xmlns:a16="http://schemas.microsoft.com/office/drawing/2014/main" id="{4AD8D0CB-73AC-28E4-56B4-6EA9E3798411}"/>
              </a:ext>
            </a:extLst>
          </p:cNvPr>
          <p:cNvSpPr txBox="1">
            <a:spLocks/>
          </p:cNvSpPr>
          <p:nvPr/>
        </p:nvSpPr>
        <p:spPr>
          <a:xfrm>
            <a:off x="448055" y="685800"/>
            <a:ext cx="3138517" cy="132556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ctr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SPORTİF BAŞARILARIMIZ</a:t>
            </a:r>
          </a:p>
        </p:txBody>
      </p:sp>
      <p:sp>
        <p:nvSpPr>
          <p:cNvPr id="16" name="Başlık 1">
            <a:extLst>
              <a:ext uri="{FF2B5EF4-FFF2-40B4-BE49-F238E27FC236}">
                <a16:creationId xmlns:a16="http://schemas.microsoft.com/office/drawing/2014/main" id="{5B64C118-B57C-DA8C-83C4-9580AFC48878}"/>
              </a:ext>
            </a:extLst>
          </p:cNvPr>
          <p:cNvSpPr txBox="1">
            <a:spLocks/>
          </p:cNvSpPr>
          <p:nvPr/>
        </p:nvSpPr>
        <p:spPr>
          <a:xfrm>
            <a:off x="448056" y="2258568"/>
            <a:ext cx="2807208" cy="392277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Spor </a:t>
            </a:r>
            <a:r>
              <a:rPr kumimoji="0" lang="en-US" sz="17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Koordinatörü</a:t>
            </a: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Dr. </a:t>
            </a:r>
            <a:r>
              <a:rPr kumimoji="0" lang="en-US" sz="17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Öğr</a:t>
            </a: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-US" sz="17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Üy</a:t>
            </a:r>
            <a:r>
              <a: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Kutlu AYDIN </a:t>
            </a:r>
          </a:p>
        </p:txBody>
      </p:sp>
      <p:pic>
        <p:nvPicPr>
          <p:cNvPr id="2064" name="Picture 16" descr="spor, spor oyunu, voleybol, kişi, şahıs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92F543E-E902-E90C-BCE2-14E0E57CC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3" r="2" b="12441"/>
          <a:stretch>
            <a:fillRect/>
          </a:stretch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aşlık 1">
            <a:extLst>
              <a:ext uri="{FF2B5EF4-FFF2-40B4-BE49-F238E27FC236}">
                <a16:creationId xmlns:a16="http://schemas.microsoft.com/office/drawing/2014/main" id="{8673A4B3-E075-92A4-03CB-B53C22E33A2A}"/>
              </a:ext>
            </a:extLst>
          </p:cNvPr>
          <p:cNvSpPr txBox="1">
            <a:spLocks/>
          </p:cNvSpPr>
          <p:nvPr/>
        </p:nvSpPr>
        <p:spPr>
          <a:xfrm>
            <a:off x="2109216" y="3031335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1" i="1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6D01680D-97DA-E7DB-1CBC-CA44E318079E}"/>
              </a:ext>
            </a:extLst>
          </p:cNvPr>
          <p:cNvSpPr txBox="1">
            <a:spLocks/>
          </p:cNvSpPr>
          <p:nvPr/>
        </p:nvSpPr>
        <p:spPr>
          <a:xfrm>
            <a:off x="1049732" y="5054940"/>
            <a:ext cx="2756162" cy="1917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32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F0E85465-A585-9BE9-4BD3-49AA8277ED49}"/>
              </a:ext>
            </a:extLst>
          </p:cNvPr>
          <p:cNvSpPr txBox="1">
            <a:spLocks/>
          </p:cNvSpPr>
          <p:nvPr/>
        </p:nvSpPr>
        <p:spPr>
          <a:xfrm>
            <a:off x="-380701" y="6023290"/>
            <a:ext cx="1503222" cy="10467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250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Başlık 1">
            <a:extLst>
              <a:ext uri="{FF2B5EF4-FFF2-40B4-BE49-F238E27FC236}">
                <a16:creationId xmlns:a16="http://schemas.microsoft.com/office/drawing/2014/main" id="{3900FCF8-907A-02C6-512D-52560F79B8B3}"/>
              </a:ext>
            </a:extLst>
          </p:cNvPr>
          <p:cNvSpPr txBox="1">
            <a:spLocks/>
          </p:cNvSpPr>
          <p:nvPr/>
        </p:nvSpPr>
        <p:spPr>
          <a:xfrm>
            <a:off x="2109216" y="5986661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CC4C878F-6659-6275-F01B-E2911515A6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41889"/>
              </p:ext>
            </p:extLst>
          </p:nvPr>
        </p:nvGraphicFramePr>
        <p:xfrm>
          <a:off x="94745" y="3106746"/>
          <a:ext cx="3309614" cy="3156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007">
                  <a:extLst>
                    <a:ext uri="{9D8B030D-6E8A-4147-A177-3AD203B41FA5}">
                      <a16:colId xmlns:a16="http://schemas.microsoft.com/office/drawing/2014/main" val="2463343326"/>
                    </a:ext>
                  </a:extLst>
                </a:gridCol>
                <a:gridCol w="1633607">
                  <a:extLst>
                    <a:ext uri="{9D8B030D-6E8A-4147-A177-3AD203B41FA5}">
                      <a16:colId xmlns:a16="http://schemas.microsoft.com/office/drawing/2014/main" val="2207251723"/>
                    </a:ext>
                  </a:extLst>
                </a:gridCol>
              </a:tblGrid>
              <a:tr h="596580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Katılınan Ulusal Organizasyon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Elde Edilen Başarılar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639293"/>
                  </a:ext>
                </a:extLst>
              </a:tr>
              <a:tr h="608346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TÜSF Üniversiteler Türkiye </a:t>
                      </a:r>
                      <a:r>
                        <a:rPr lang="tr-TR" sz="1200" b="1" dirty="0"/>
                        <a:t>Voleybol</a:t>
                      </a:r>
                      <a:r>
                        <a:rPr lang="tr-TR" sz="1200" dirty="0"/>
                        <a:t> Şampiyonası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Takım </a:t>
                      </a:r>
                      <a:r>
                        <a:rPr lang="tr-TR" sz="1200" b="1" dirty="0"/>
                        <a:t>Türkiye 3</a:t>
                      </a:r>
                      <a:r>
                        <a:rPr lang="tr-TR" sz="1200" dirty="0"/>
                        <a:t>.lüğü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790383"/>
                  </a:ext>
                </a:extLst>
              </a:tr>
              <a:tr h="6083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/>
                        <a:t>TÜSF Üniversiteler Türkiye </a:t>
                      </a:r>
                      <a:r>
                        <a:rPr lang="tr-TR" sz="1200" b="1" dirty="0" err="1"/>
                        <a:t>Wushu</a:t>
                      </a:r>
                      <a:r>
                        <a:rPr lang="tr-TR" sz="1200" dirty="0"/>
                        <a:t> Şampiyonası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Bireysel </a:t>
                      </a:r>
                      <a:r>
                        <a:rPr lang="tr-TR" sz="1200" b="1" dirty="0"/>
                        <a:t>Türkiye 1.</a:t>
                      </a:r>
                      <a:r>
                        <a:rPr lang="tr-TR" sz="1200" dirty="0"/>
                        <a:t>liği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209802"/>
                  </a:ext>
                </a:extLst>
              </a:tr>
              <a:tr h="6083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/>
                        <a:t>TÜSF Üniversiteler Türkiye </a:t>
                      </a:r>
                      <a:r>
                        <a:rPr lang="tr-TR" sz="1200" b="1" dirty="0" err="1"/>
                        <a:t>Kickboks</a:t>
                      </a:r>
                      <a:r>
                        <a:rPr lang="tr-TR" sz="1200" dirty="0"/>
                        <a:t> Şampiyonası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Bireysel </a:t>
                      </a:r>
                      <a:r>
                        <a:rPr lang="tr-TR" sz="1200" b="1" dirty="0"/>
                        <a:t>Türkiye 1.,2.,3.</a:t>
                      </a:r>
                      <a:r>
                        <a:rPr lang="tr-TR" sz="1200" dirty="0"/>
                        <a:t>lükleri,</a:t>
                      </a:r>
                    </a:p>
                    <a:p>
                      <a:pPr algn="ctr"/>
                      <a:r>
                        <a:rPr lang="tr-TR" sz="1200" dirty="0"/>
                        <a:t>Takım </a:t>
                      </a:r>
                      <a:r>
                        <a:rPr lang="tr-TR" sz="1200" b="1" dirty="0"/>
                        <a:t>Türkiye 3.</a:t>
                      </a:r>
                      <a:r>
                        <a:rPr lang="tr-TR" sz="1200" dirty="0"/>
                        <a:t>lüğü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094212"/>
                  </a:ext>
                </a:extLst>
              </a:tr>
              <a:tr h="6083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/>
                        <a:t>TÜSF Üniversiteler Türkiye </a:t>
                      </a:r>
                      <a:r>
                        <a:rPr lang="tr-TR" sz="1200" b="1" dirty="0"/>
                        <a:t>Karate</a:t>
                      </a:r>
                      <a:r>
                        <a:rPr lang="tr-TR" sz="1200" dirty="0"/>
                        <a:t> Şampiyonası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/>
                        <a:t>Bireysel ve Takım </a:t>
                      </a:r>
                      <a:r>
                        <a:rPr lang="tr-TR" sz="1200" b="1" dirty="0"/>
                        <a:t>Türkiye 3.</a:t>
                      </a:r>
                      <a:r>
                        <a:rPr lang="tr-TR" sz="1200" dirty="0"/>
                        <a:t>lüğü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024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3273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1B7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4796DA-7379-1238-F5F1-C5A5908FE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şlık 1">
            <a:extLst>
              <a:ext uri="{FF2B5EF4-FFF2-40B4-BE49-F238E27FC236}">
                <a16:creationId xmlns:a16="http://schemas.microsoft.com/office/drawing/2014/main" id="{CC623E0D-5F73-FA11-2C74-C3B25C8823B7}"/>
              </a:ext>
            </a:extLst>
          </p:cNvPr>
          <p:cNvSpPr txBox="1">
            <a:spLocks/>
          </p:cNvSpPr>
          <p:nvPr/>
        </p:nvSpPr>
        <p:spPr>
          <a:xfrm>
            <a:off x="342708" y="778445"/>
            <a:ext cx="5499100" cy="184661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925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fontAlgn="auto">
              <a:spcAft>
                <a:spcPts val="600"/>
              </a:spcAft>
              <a:buClrTx/>
              <a:buSzTx/>
              <a:tabLst/>
              <a:defRPr/>
            </a:pPr>
            <a:r>
              <a:rPr lang="en-US" sz="3000" b="1" cap="none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SÜYAM</a:t>
            </a:r>
            <a:endParaRPr lang="tr-TR" sz="3000" b="1" cap="none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28600" marR="0" lvl="0" indent="-228600" algn="ctr" fontAlgn="auto">
              <a:spcAft>
                <a:spcPts val="600"/>
              </a:spcAft>
              <a:buClrTx/>
              <a:buSzTx/>
              <a:tabLst/>
              <a:defRPr/>
            </a:pPr>
            <a:r>
              <a:rPr lang="tr-TR" sz="3000" b="1" cap="none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(Sürekli Eğitim Uygulama ve Araştırma Merkezi)</a:t>
            </a:r>
          </a:p>
          <a:p>
            <a:pPr marL="228600" marR="0" lvl="0" indent="-228600" algn="ctr" fontAlgn="auto">
              <a:spcAft>
                <a:spcPts val="600"/>
              </a:spcAft>
              <a:buClrTx/>
              <a:buSzTx/>
              <a:tabLst/>
              <a:defRPr/>
            </a:pPr>
            <a:r>
              <a:rPr lang="en-US" sz="3000" b="1" cap="none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BÜNYESİNDE VERİLEN</a:t>
            </a:r>
            <a:r>
              <a:rPr lang="tr-TR" sz="3000" b="1" cap="none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cap="none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KURSLAR</a:t>
            </a:r>
            <a:endParaRPr kumimoji="0" lang="en-US" sz="3000" b="1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Başlık 1">
            <a:extLst>
              <a:ext uri="{FF2B5EF4-FFF2-40B4-BE49-F238E27FC236}">
                <a16:creationId xmlns:a16="http://schemas.microsoft.com/office/drawing/2014/main" id="{97AAC97E-FBE1-BDD9-6A41-1A5F721BB14F}"/>
              </a:ext>
            </a:extLst>
          </p:cNvPr>
          <p:cNvSpPr txBox="1">
            <a:spLocks/>
          </p:cNvSpPr>
          <p:nvPr/>
        </p:nvSpPr>
        <p:spPr>
          <a:xfrm>
            <a:off x="548550" y="3067911"/>
            <a:ext cx="4978333" cy="319819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b="1" i="1" cap="none" dirty="0">
                <a:solidFill>
                  <a:schemeClr val="bg1"/>
                </a:solidFill>
              </a:rPr>
              <a:t>Dr. </a:t>
            </a:r>
            <a:r>
              <a:rPr lang="en-US" sz="1500" b="1" i="1" cap="none" dirty="0" err="1">
                <a:solidFill>
                  <a:schemeClr val="bg1"/>
                </a:solidFill>
              </a:rPr>
              <a:t>Öğr</a:t>
            </a:r>
            <a:r>
              <a:rPr lang="en-US" sz="1500" b="1" i="1" cap="none" dirty="0">
                <a:solidFill>
                  <a:schemeClr val="bg1"/>
                </a:solidFill>
              </a:rPr>
              <a:t>. </a:t>
            </a:r>
            <a:r>
              <a:rPr lang="en-US" sz="1500" b="1" i="1" cap="none" dirty="0" err="1">
                <a:solidFill>
                  <a:schemeClr val="bg1"/>
                </a:solidFill>
              </a:rPr>
              <a:t>Üy</a:t>
            </a:r>
            <a:r>
              <a:rPr lang="en-US" sz="1500" b="1" i="1" cap="none" dirty="0">
                <a:solidFill>
                  <a:schemeClr val="bg1"/>
                </a:solidFill>
              </a:rPr>
              <a:t>. Mustafa Alper M</a:t>
            </a:r>
            <a:r>
              <a:rPr lang="tr-TR" sz="1500" b="1" i="1" cap="none" dirty="0">
                <a:solidFill>
                  <a:schemeClr val="bg1"/>
                </a:solidFill>
              </a:rPr>
              <a:t>ÜLHİM</a:t>
            </a:r>
            <a:r>
              <a:rPr lang="en-US" sz="1500" b="1" i="1" cap="none" dirty="0">
                <a:solidFill>
                  <a:schemeClr val="bg1"/>
                </a:solidFill>
              </a:rPr>
              <a:t> (Karate) </a:t>
            </a:r>
            <a:endParaRPr kumimoji="0" lang="en-US" sz="1500" b="1" i="1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1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Doç</a:t>
            </a:r>
            <a:r>
              <a:rPr kumimoji="0" lang="en-US" sz="1500" b="1" i="1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. Dr. Adem SOLAKUMUR (</a:t>
            </a:r>
            <a:r>
              <a:rPr kumimoji="0" lang="en-US" sz="1500" b="1" i="1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Satranç</a:t>
            </a:r>
            <a:r>
              <a:rPr kumimoji="0" lang="en-US" sz="1500" b="1" i="1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1500" b="1" i="1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ve</a:t>
            </a:r>
            <a:r>
              <a:rPr kumimoji="0" lang="en-US" sz="1500" b="1" i="1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Badminton)</a:t>
            </a:r>
          </a:p>
          <a:p>
            <a:pPr marL="0" marR="0" lvl="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b="1" i="1" cap="none" dirty="0" err="1">
                <a:solidFill>
                  <a:schemeClr val="bg1"/>
                </a:solidFill>
              </a:rPr>
              <a:t>Arş</a:t>
            </a:r>
            <a:r>
              <a:rPr lang="en-US" sz="1500" b="1" i="1" cap="none" dirty="0">
                <a:solidFill>
                  <a:schemeClr val="bg1"/>
                </a:solidFill>
              </a:rPr>
              <a:t>. </a:t>
            </a:r>
            <a:r>
              <a:rPr lang="en-US" sz="1500" b="1" i="1" cap="none" dirty="0" err="1">
                <a:solidFill>
                  <a:schemeClr val="bg1"/>
                </a:solidFill>
              </a:rPr>
              <a:t>Gör</a:t>
            </a:r>
            <a:r>
              <a:rPr lang="en-US" sz="1500" b="1" i="1" cap="none" dirty="0">
                <a:solidFill>
                  <a:schemeClr val="bg1"/>
                </a:solidFill>
              </a:rPr>
              <a:t>. Semih KARAMAN (</a:t>
            </a:r>
            <a:r>
              <a:rPr lang="en-US" sz="1500" b="1" i="1" cap="none" dirty="0" err="1">
                <a:solidFill>
                  <a:schemeClr val="bg1"/>
                </a:solidFill>
              </a:rPr>
              <a:t>Yüzme</a:t>
            </a:r>
            <a:r>
              <a:rPr lang="en-US" sz="1500" b="1" i="1" cap="none" dirty="0">
                <a:solidFill>
                  <a:schemeClr val="bg1"/>
                </a:solidFill>
              </a:rPr>
              <a:t> </a:t>
            </a:r>
            <a:r>
              <a:rPr lang="en-US" sz="1500" b="1" i="1" cap="none" dirty="0" err="1">
                <a:solidFill>
                  <a:schemeClr val="bg1"/>
                </a:solidFill>
              </a:rPr>
              <a:t>ve</a:t>
            </a:r>
            <a:r>
              <a:rPr lang="en-US" sz="1500" b="1" i="1" cap="none" dirty="0">
                <a:solidFill>
                  <a:schemeClr val="bg1"/>
                </a:solidFill>
              </a:rPr>
              <a:t> </a:t>
            </a:r>
            <a:r>
              <a:rPr lang="en-US" sz="1500" b="1" i="1" cap="none" dirty="0" err="1">
                <a:solidFill>
                  <a:schemeClr val="bg1"/>
                </a:solidFill>
              </a:rPr>
              <a:t>Tenis</a:t>
            </a:r>
            <a:r>
              <a:rPr lang="en-US" sz="1500" b="1" i="1" cap="none" dirty="0">
                <a:solidFill>
                  <a:schemeClr val="bg1"/>
                </a:solidFill>
              </a:rPr>
              <a:t>)</a:t>
            </a:r>
          </a:p>
          <a:p>
            <a:pPr marL="0" marR="0" lvl="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1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Arş</a:t>
            </a:r>
            <a:r>
              <a:rPr kumimoji="0" lang="en-US" sz="1500" b="1" i="1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. </a:t>
            </a:r>
            <a:r>
              <a:rPr kumimoji="0" lang="en-US" sz="1500" b="1" i="1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Gör</a:t>
            </a:r>
            <a:r>
              <a:rPr kumimoji="0" lang="en-US" sz="1500" b="1" i="1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. Koray GÖKMEN (</a:t>
            </a:r>
            <a:r>
              <a:rPr kumimoji="0" lang="en-US" sz="1500" b="1" i="1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Binicilik</a:t>
            </a:r>
            <a:r>
              <a:rPr kumimoji="0" lang="en-US" sz="1500" b="1" i="1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1500" b="1" i="1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ve</a:t>
            </a:r>
            <a:r>
              <a:rPr kumimoji="0" lang="en-US" sz="1500" b="1" i="1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1500" b="1" i="1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Yüzme</a:t>
            </a:r>
            <a:r>
              <a:rPr kumimoji="0" lang="en-US" sz="1500" b="1" i="1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)</a:t>
            </a:r>
          </a:p>
          <a:p>
            <a:pPr marL="0" marR="0" lvl="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b="1" i="1" cap="none" dirty="0" err="1">
                <a:solidFill>
                  <a:schemeClr val="bg1"/>
                </a:solidFill>
              </a:rPr>
              <a:t>Antrenör</a:t>
            </a:r>
            <a:r>
              <a:rPr lang="en-US" sz="1500" b="1" i="1" cap="none" dirty="0">
                <a:solidFill>
                  <a:schemeClr val="bg1"/>
                </a:solidFill>
              </a:rPr>
              <a:t> Burak BÖCEKCİ (</a:t>
            </a:r>
            <a:r>
              <a:rPr lang="en-US" sz="1500" b="1" i="1" cap="none" dirty="0" err="1">
                <a:solidFill>
                  <a:schemeClr val="bg1"/>
                </a:solidFill>
              </a:rPr>
              <a:t>Tenis</a:t>
            </a:r>
            <a:r>
              <a:rPr lang="en-US" sz="1500" b="1" i="1" cap="none" dirty="0">
                <a:solidFill>
                  <a:schemeClr val="bg1"/>
                </a:solidFill>
              </a:rPr>
              <a:t> </a:t>
            </a:r>
            <a:r>
              <a:rPr lang="en-US" sz="1500" b="1" i="1" cap="none" dirty="0" err="1">
                <a:solidFill>
                  <a:schemeClr val="bg1"/>
                </a:solidFill>
              </a:rPr>
              <a:t>ve</a:t>
            </a:r>
            <a:r>
              <a:rPr lang="en-US" sz="1500" b="1" i="1" cap="none" dirty="0">
                <a:solidFill>
                  <a:schemeClr val="bg1"/>
                </a:solidFill>
              </a:rPr>
              <a:t> </a:t>
            </a:r>
            <a:r>
              <a:rPr lang="en-US" sz="1500" b="1" i="1" cap="none" dirty="0" err="1">
                <a:solidFill>
                  <a:schemeClr val="bg1"/>
                </a:solidFill>
              </a:rPr>
              <a:t>Yüzme</a:t>
            </a:r>
            <a:r>
              <a:rPr lang="en-US" sz="1500" b="1" i="1" cap="none" dirty="0">
                <a:solidFill>
                  <a:schemeClr val="bg1"/>
                </a:solidFill>
              </a:rPr>
              <a:t>)</a:t>
            </a:r>
          </a:p>
          <a:p>
            <a:pPr marL="0" marR="0" lvl="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1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Dr. </a:t>
            </a:r>
            <a:r>
              <a:rPr kumimoji="0" lang="en-US" sz="1500" b="1" i="1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Öğr</a:t>
            </a:r>
            <a:r>
              <a:rPr kumimoji="0" lang="en-US" sz="1500" b="1" i="1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. </a:t>
            </a:r>
            <a:r>
              <a:rPr kumimoji="0" lang="en-US" sz="1500" b="1" i="1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Üy</a:t>
            </a:r>
            <a:r>
              <a:rPr kumimoji="0" lang="en-US" sz="1500" b="1" i="1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. Muzaffer Emir ORAK (</a:t>
            </a:r>
            <a:r>
              <a:rPr kumimoji="0" lang="en-US" sz="1500" b="1" i="1" u="none" strike="noStrike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Yüzme</a:t>
            </a:r>
            <a:r>
              <a:rPr kumimoji="0" lang="en-US" sz="1500" b="1" i="1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)</a:t>
            </a:r>
          </a:p>
          <a:p>
            <a:pPr marL="0" marR="0" lvl="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b="1" i="1" cap="none" dirty="0">
                <a:solidFill>
                  <a:schemeClr val="bg1"/>
                </a:solidFill>
              </a:rPr>
              <a:t>Prof. Dr. Hanifi ÜZÜM (</a:t>
            </a:r>
            <a:r>
              <a:rPr lang="en-US" sz="1500" b="1" i="1" cap="none" dirty="0" err="1">
                <a:solidFill>
                  <a:schemeClr val="bg1"/>
                </a:solidFill>
              </a:rPr>
              <a:t>Tenis</a:t>
            </a:r>
            <a:r>
              <a:rPr lang="en-US" sz="1500" b="1" i="1" cap="none" dirty="0">
                <a:solidFill>
                  <a:schemeClr val="bg1"/>
                </a:solidFill>
              </a:rPr>
              <a:t> </a:t>
            </a:r>
            <a:r>
              <a:rPr lang="en-US" sz="1500" b="1" i="1" cap="none" dirty="0" err="1">
                <a:solidFill>
                  <a:schemeClr val="bg1"/>
                </a:solidFill>
              </a:rPr>
              <a:t>ve</a:t>
            </a:r>
            <a:r>
              <a:rPr lang="en-US" sz="1500" b="1" i="1" cap="none" dirty="0">
                <a:solidFill>
                  <a:schemeClr val="bg1"/>
                </a:solidFill>
              </a:rPr>
              <a:t> </a:t>
            </a:r>
            <a:r>
              <a:rPr lang="en-US" sz="1500" b="1" i="1" cap="none" dirty="0" err="1">
                <a:solidFill>
                  <a:schemeClr val="bg1"/>
                </a:solidFill>
              </a:rPr>
              <a:t>Yüzme</a:t>
            </a:r>
            <a:r>
              <a:rPr lang="en-US" sz="1500" b="1" i="1" cap="none" dirty="0">
                <a:solidFill>
                  <a:schemeClr val="bg1"/>
                </a:solidFill>
              </a:rPr>
              <a:t>)</a:t>
            </a:r>
            <a:endParaRPr kumimoji="0" lang="en-US" sz="1500" b="1" i="1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95653E77-0DB6-5CEF-A371-7D996D98CB5F}"/>
              </a:ext>
            </a:extLst>
          </p:cNvPr>
          <p:cNvSpPr txBox="1">
            <a:spLocks/>
          </p:cNvSpPr>
          <p:nvPr/>
        </p:nvSpPr>
        <p:spPr>
          <a:xfrm>
            <a:off x="1049732" y="5054940"/>
            <a:ext cx="2756162" cy="1917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32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1B0A0529-88ED-0F77-0E76-D00DC4147171}"/>
              </a:ext>
            </a:extLst>
          </p:cNvPr>
          <p:cNvSpPr txBox="1">
            <a:spLocks/>
          </p:cNvSpPr>
          <p:nvPr/>
        </p:nvSpPr>
        <p:spPr>
          <a:xfrm>
            <a:off x="-380701" y="6023290"/>
            <a:ext cx="1503222" cy="10467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250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Resim 9" descr="spor, kişi, şahıs, Temas sporları, dövüşme sanatları üniformas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9F97E5A-3BD2-10F0-B7A4-03D4F4291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732" y="142172"/>
            <a:ext cx="3101428" cy="4090918"/>
          </a:xfrm>
          <a:prstGeom prst="rect">
            <a:avLst/>
          </a:prstGeom>
        </p:spPr>
      </p:pic>
      <p:pic>
        <p:nvPicPr>
          <p:cNvPr id="13" name="Resim 12" descr="spor, yüzme havuzu, yüzme, sosyal tesis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68F4A33-D5FE-2FA0-5952-02B01DE1F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794" y="1361462"/>
            <a:ext cx="2885506" cy="3806109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4F58C333-FD13-ED3C-CAC4-71A676343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117" y="4139925"/>
            <a:ext cx="2501677" cy="2624910"/>
          </a:xfrm>
          <a:prstGeom prst="rect">
            <a:avLst/>
          </a:prstGeom>
        </p:spPr>
      </p:pic>
      <p:pic>
        <p:nvPicPr>
          <p:cNvPr id="21" name="Resim 20" descr="spor oyunu, spor, badminton, tenis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D831FA1-1C18-23A5-5FC0-4CA4A71BB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6794" y="5167571"/>
            <a:ext cx="2745806" cy="145814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A940242B-CCBD-4CF9-5E5F-E7DBBEBF9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8160" y="264311"/>
            <a:ext cx="1950492" cy="109715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6" name="Resim 25" descr="salon oyun ve sporları, masa oyunu, oyunlar, satranç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E3E7E83-61F2-B342-BB94-24B102DD25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2759" y="4233090"/>
            <a:ext cx="1812290" cy="152001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82101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mavi, meneviş mavisi, Majorelle Blue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AED4217-18B3-5C02-00C1-5413A79A06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0658FC70-1C16-6386-6034-D9C3502B9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292858"/>
              </p:ext>
            </p:extLst>
          </p:nvPr>
        </p:nvGraphicFramePr>
        <p:xfrm>
          <a:off x="1187782" y="1591313"/>
          <a:ext cx="8758651" cy="4053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6765">
                  <a:extLst>
                    <a:ext uri="{9D8B030D-6E8A-4147-A177-3AD203B41FA5}">
                      <a16:colId xmlns:a16="http://schemas.microsoft.com/office/drawing/2014/main" val="1045698303"/>
                    </a:ext>
                  </a:extLst>
                </a:gridCol>
                <a:gridCol w="695500">
                  <a:extLst>
                    <a:ext uri="{9D8B030D-6E8A-4147-A177-3AD203B41FA5}">
                      <a16:colId xmlns:a16="http://schemas.microsoft.com/office/drawing/2014/main" val="1711993600"/>
                    </a:ext>
                  </a:extLst>
                </a:gridCol>
                <a:gridCol w="2737061">
                  <a:extLst>
                    <a:ext uri="{9D8B030D-6E8A-4147-A177-3AD203B41FA5}">
                      <a16:colId xmlns:a16="http://schemas.microsoft.com/office/drawing/2014/main" val="1192414900"/>
                    </a:ext>
                  </a:extLst>
                </a:gridCol>
                <a:gridCol w="1459775">
                  <a:extLst>
                    <a:ext uri="{9D8B030D-6E8A-4147-A177-3AD203B41FA5}">
                      <a16:colId xmlns:a16="http://schemas.microsoft.com/office/drawing/2014/main" val="1153214954"/>
                    </a:ext>
                  </a:extLst>
                </a:gridCol>
                <a:gridCol w="1459775">
                  <a:extLst>
                    <a:ext uri="{9D8B030D-6E8A-4147-A177-3AD203B41FA5}">
                      <a16:colId xmlns:a16="http://schemas.microsoft.com/office/drawing/2014/main" val="2632196837"/>
                    </a:ext>
                  </a:extLst>
                </a:gridCol>
                <a:gridCol w="1459775">
                  <a:extLst>
                    <a:ext uri="{9D8B030D-6E8A-4147-A177-3AD203B41FA5}">
                      <a16:colId xmlns:a16="http://schemas.microsoft.com/office/drawing/2014/main" val="3038645228"/>
                    </a:ext>
                  </a:extLst>
                </a:gridCol>
              </a:tblGrid>
              <a:tr h="441733">
                <a:tc>
                  <a:txBody>
                    <a:bodyPr/>
                    <a:lstStyle/>
                    <a:p>
                      <a:pPr algn="ctr"/>
                      <a:r>
                        <a:rPr lang="tr-TR" sz="800" b="0" i="0" dirty="0">
                          <a:latin typeface="Barlow Medium" pitchFamily="2" charset="0"/>
                        </a:rPr>
                        <a:t>Yıl</a:t>
                      </a:r>
                    </a:p>
                  </a:txBody>
                  <a:tcPr marL="34237" marR="34784" marT="17392" marB="17392" anchor="ctr" anchorCtr="1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10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b="0" i="0" dirty="0">
                          <a:latin typeface="Barlow Medium" pitchFamily="2" charset="0"/>
                        </a:rPr>
                        <a:t>Kod</a:t>
                      </a:r>
                    </a:p>
                  </a:txBody>
                  <a:tcPr marL="34237" marR="34784" marT="17392" marB="17392" anchor="ctr" anchorCtr="1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10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b="0" i="0" dirty="0">
                          <a:latin typeface="Barlow Medium" pitchFamily="2" charset="0"/>
                        </a:rPr>
                        <a:t>Ödenek</a:t>
                      </a:r>
                    </a:p>
                  </a:txBody>
                  <a:tcPr marL="34237" marR="34784" marT="17392" marB="17392" anchor="ctr" anchorCtr="1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10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b="0" i="0" dirty="0">
                          <a:latin typeface="Barlow Medium" pitchFamily="2" charset="0"/>
                        </a:rPr>
                        <a:t>TL</a:t>
                      </a:r>
                    </a:p>
                  </a:txBody>
                  <a:tcPr marL="34237" marR="34784" marT="17392" marB="17392" anchor="ctr" anchorCtr="1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10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b="0" i="0" dirty="0">
                          <a:latin typeface="Barlow Medium" pitchFamily="2" charset="0"/>
                        </a:rPr>
                        <a:t>Ek (TL)</a:t>
                      </a:r>
                    </a:p>
                  </a:txBody>
                  <a:tcPr marL="34237" marR="34784" marT="17392" marB="17392" anchor="ctr" anchorCtr="1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10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b="0" i="0" dirty="0">
                          <a:latin typeface="Barlow Medium" pitchFamily="2" charset="0"/>
                        </a:rPr>
                        <a:t>Harcama (TL)</a:t>
                      </a:r>
                    </a:p>
                  </a:txBody>
                  <a:tcPr marL="34237" marR="34784" marT="17392" marB="17392" anchor="ctr" anchorCtr="1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10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603046"/>
                  </a:ext>
                </a:extLst>
              </a:tr>
              <a:tr h="529880">
                <a:tc rowSpan="7">
                  <a:txBody>
                    <a:bodyPr/>
                    <a:lstStyle/>
                    <a:p>
                      <a:pPr algn="ctr"/>
                      <a:r>
                        <a:rPr lang="tr-TR" sz="800" b="0" i="0" dirty="0">
                          <a:solidFill>
                            <a:schemeClr val="bg1"/>
                          </a:solidFill>
                          <a:latin typeface="Barlow Medium" pitchFamily="2" charset="0"/>
                        </a:rPr>
                        <a:t>2025</a:t>
                      </a:r>
                    </a:p>
                  </a:txBody>
                  <a:tcPr marL="34784" marR="34784" marT="17392" marB="17392" anchor="ctr" anchorCtr="1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01.1</a:t>
                      </a:r>
                    </a:p>
                  </a:txBody>
                  <a:tcPr marL="34784" marR="34784" marT="17392" marB="17392" anchor="ctr" anchorCtr="1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Personel Gideri (Maaş)</a:t>
                      </a:r>
                    </a:p>
                  </a:txBody>
                  <a:tcPr marL="34784" marR="34784" marT="17392" marB="17392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37.989.000,00</a:t>
                      </a:r>
                    </a:p>
                  </a:txBody>
                  <a:tcPr marL="34784" marR="34784" marT="17392" marB="17392" anchor="ctr" anchorCtr="1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-</a:t>
                      </a:r>
                    </a:p>
                  </a:txBody>
                  <a:tcPr marL="34784" marR="34784" marT="17392" marB="17392" anchor="ctr" anchorCtr="1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37.958,288,00</a:t>
                      </a:r>
                    </a:p>
                  </a:txBody>
                  <a:tcPr marL="34784" marR="34784" marT="17392" marB="17392" anchor="ctr" anchorCtr="1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43197886"/>
                  </a:ext>
                </a:extLst>
              </a:tr>
              <a:tr h="47825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02.1</a:t>
                      </a:r>
                    </a:p>
                  </a:txBody>
                  <a:tcPr marL="34784" marR="34784" marT="17392" marB="17392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Sos. </a:t>
                      </a:r>
                      <a:r>
                        <a:rPr lang="tr-TR" sz="900" dirty="0" err="1">
                          <a:solidFill>
                            <a:srgbClr val="002F94"/>
                          </a:solidFill>
                        </a:rPr>
                        <a:t>Güv</a:t>
                      </a:r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. Kur. Prim. </a:t>
                      </a:r>
                      <a:r>
                        <a:rPr lang="tr-TR" sz="900" dirty="0" err="1">
                          <a:solidFill>
                            <a:srgbClr val="002F94"/>
                          </a:solidFill>
                        </a:rPr>
                        <a:t>Gid</a:t>
                      </a:r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.</a:t>
                      </a:r>
                    </a:p>
                  </a:txBody>
                  <a:tcPr marL="34784" marR="34784" marT="17392" marB="17392" anchor="ctr"/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4.605.000,00</a:t>
                      </a:r>
                    </a:p>
                  </a:txBody>
                  <a:tcPr marL="34784" marR="34784" marT="17392" marB="17392" anchor="ctr" anchorCtr="1"/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-</a:t>
                      </a:r>
                    </a:p>
                  </a:txBody>
                  <a:tcPr marL="34784" marR="34784" marT="17392" marB="17392" anchor="ctr" anchorCtr="1"/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4.584.467,67</a:t>
                      </a:r>
                    </a:p>
                  </a:txBody>
                  <a:tcPr marL="34784" marR="34784" marT="17392" marB="17392" anchor="ctr" anchorCtr="1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94803791"/>
                  </a:ext>
                </a:extLst>
              </a:tr>
              <a:tr h="54852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3.2</a:t>
                      </a:r>
                    </a:p>
                  </a:txBody>
                  <a:tcPr marL="34784" marR="34784" marT="17392" marB="17392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Tüketime </a:t>
                      </a:r>
                      <a:r>
                        <a:rPr lang="tr-TR" sz="900" dirty="0" err="1">
                          <a:solidFill>
                            <a:srgbClr val="002F94"/>
                          </a:solidFill>
                        </a:rPr>
                        <a:t>Yonelik</a:t>
                      </a:r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 Mal ve Malzeme Al.</a:t>
                      </a:r>
                    </a:p>
                  </a:txBody>
                  <a:tcPr marL="34784" marR="34784" marT="17392" marB="17392" anchor="ctr"/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8.016.000,00</a:t>
                      </a:r>
                    </a:p>
                  </a:txBody>
                  <a:tcPr marL="34784" marR="34784" marT="17392" marB="17392" anchor="ctr" anchorCtr="1"/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-</a:t>
                      </a:r>
                    </a:p>
                  </a:txBody>
                  <a:tcPr marL="34784" marR="34784" marT="17392" marB="17392" anchor="ctr" anchorCtr="1"/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2.711.722,00</a:t>
                      </a:r>
                    </a:p>
                  </a:txBody>
                  <a:tcPr marL="34784" marR="34784" marT="17392" marB="17392" anchor="ctr" anchorCtr="1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99958468"/>
                  </a:ext>
                </a:extLst>
              </a:tr>
              <a:tr h="42701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3.3.1</a:t>
                      </a:r>
                    </a:p>
                  </a:txBody>
                  <a:tcPr marL="34784" marR="34784" marT="17392" marB="17392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Geçici Görev Yolluğu</a:t>
                      </a:r>
                    </a:p>
                  </a:txBody>
                  <a:tcPr marL="34784" marR="34784" marT="17392" marB="17392" anchor="ctr"/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51.000,00</a:t>
                      </a:r>
                    </a:p>
                  </a:txBody>
                  <a:tcPr marL="34784" marR="34784" marT="17392" marB="17392" anchor="ctr" anchorCtr="1"/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-</a:t>
                      </a:r>
                    </a:p>
                  </a:txBody>
                  <a:tcPr marL="34784" marR="34784" marT="17392" marB="17392" anchor="ctr" anchorCtr="1"/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3.600,00</a:t>
                      </a:r>
                    </a:p>
                  </a:txBody>
                  <a:tcPr marL="34784" marR="34784" marT="17392" marB="17392" anchor="ctr" anchorCtr="1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11448787"/>
                  </a:ext>
                </a:extLst>
              </a:tr>
              <a:tr h="49533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3.3.2</a:t>
                      </a:r>
                    </a:p>
                  </a:txBody>
                  <a:tcPr marL="34784" marR="34784" marT="17392" marB="17392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Sürekli Görev Yolluğu</a:t>
                      </a:r>
                    </a:p>
                  </a:txBody>
                  <a:tcPr marL="34784" marR="34784" marT="17392" marB="17392" anchor="ctr"/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-</a:t>
                      </a:r>
                    </a:p>
                  </a:txBody>
                  <a:tcPr marL="34784" marR="34784" marT="17392" marB="17392" anchor="ctr" anchorCtr="1"/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-</a:t>
                      </a:r>
                    </a:p>
                  </a:txBody>
                  <a:tcPr marL="34784" marR="34784" marT="17392" marB="17392" anchor="ctr" anchorCtr="1"/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-</a:t>
                      </a:r>
                    </a:p>
                  </a:txBody>
                  <a:tcPr marL="34784" marR="34784" marT="17392" marB="17392" anchor="ctr" anchorCtr="1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20105461"/>
                  </a:ext>
                </a:extLst>
              </a:tr>
              <a:tr h="46117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3.5</a:t>
                      </a:r>
                    </a:p>
                  </a:txBody>
                  <a:tcPr marL="34784" marR="34784" marT="17392" marB="17392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Hizmet Alımları</a:t>
                      </a:r>
                    </a:p>
                  </a:txBody>
                  <a:tcPr marL="34784" marR="34784" marT="17392" marB="17392" anchor="ctr"/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6.000,00</a:t>
                      </a:r>
                    </a:p>
                  </a:txBody>
                  <a:tcPr marL="34784" marR="34784" marT="17392" marB="17392" anchor="ctr" anchorCtr="1"/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-</a:t>
                      </a:r>
                    </a:p>
                  </a:txBody>
                  <a:tcPr marL="34784" marR="34784" marT="17392" marB="17392" anchor="ctr" anchorCtr="1"/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2.916.03</a:t>
                      </a:r>
                    </a:p>
                  </a:txBody>
                  <a:tcPr marL="34784" marR="34784" marT="17392" marB="17392" anchor="ctr" anchorCtr="1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2334215"/>
                  </a:ext>
                </a:extLst>
              </a:tr>
              <a:tr h="671799">
                <a:tc vMerge="1">
                  <a:txBody>
                    <a:bodyPr/>
                    <a:lstStyle/>
                    <a:p>
                      <a:pPr algn="ctr"/>
                      <a:endParaRPr lang="tr-TR" sz="900" dirty="0"/>
                    </a:p>
                  </a:txBody>
                  <a:tcPr marL="45549" marR="45549" marT="22775" marB="22775" anchor="ctr" anchorCtr="1"/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3.7</a:t>
                      </a:r>
                    </a:p>
                  </a:txBody>
                  <a:tcPr marL="34784" marR="34784" marT="17392" marB="17392"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Menkul Mal </a:t>
                      </a:r>
                      <a:r>
                        <a:rPr lang="tr-TR" sz="900" dirty="0" err="1">
                          <a:solidFill>
                            <a:srgbClr val="002F94"/>
                          </a:solidFill>
                        </a:rPr>
                        <a:t>Gayrimaddi</a:t>
                      </a:r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 Hak Alım Bakım ve Onarım </a:t>
                      </a:r>
                      <a:r>
                        <a:rPr lang="tr-TR" sz="900" dirty="0" err="1">
                          <a:solidFill>
                            <a:srgbClr val="002F94"/>
                          </a:solidFill>
                        </a:rPr>
                        <a:t>Gid</a:t>
                      </a:r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.</a:t>
                      </a:r>
                    </a:p>
                  </a:txBody>
                  <a:tcPr marL="34784" marR="34784" marT="17392" marB="17392" anchor="ctr"/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12.000,00</a:t>
                      </a:r>
                    </a:p>
                  </a:txBody>
                  <a:tcPr marL="34784" marR="34784" marT="17392" marB="17392" anchor="ctr" anchorCtr="1"/>
                </a:tc>
                <a:tc>
                  <a:txBody>
                    <a:bodyPr/>
                    <a:lstStyle/>
                    <a:p>
                      <a:endParaRPr lang="tr-TR" sz="900" dirty="0">
                        <a:solidFill>
                          <a:srgbClr val="002F94"/>
                        </a:solidFill>
                      </a:endParaRPr>
                    </a:p>
                  </a:txBody>
                  <a:tcPr marL="34784" marR="34784" marT="17392" marB="17392" anchor="ctr" anchorCtr="1"/>
                </a:tc>
                <a:tc>
                  <a:txBody>
                    <a:bodyPr/>
                    <a:lstStyle/>
                    <a:p>
                      <a:r>
                        <a:rPr lang="tr-TR" sz="900" dirty="0">
                          <a:solidFill>
                            <a:srgbClr val="002F94"/>
                          </a:solidFill>
                        </a:rPr>
                        <a:t>8.799,60</a:t>
                      </a:r>
                    </a:p>
                  </a:txBody>
                  <a:tcPr marL="34784" marR="34784" marT="17392" marB="17392" anchor="ctr" anchorCtr="1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43224183"/>
                  </a:ext>
                </a:extLst>
              </a:tr>
            </a:tbl>
          </a:graphicData>
        </a:graphic>
      </p:graphicFrame>
      <p:sp>
        <p:nvSpPr>
          <p:cNvPr id="7" name="Başlık 1">
            <a:extLst>
              <a:ext uri="{FF2B5EF4-FFF2-40B4-BE49-F238E27FC236}">
                <a16:creationId xmlns:a16="http://schemas.microsoft.com/office/drawing/2014/main" id="{A13EAAB1-0E09-68FE-E224-DC49D65BD1BD}"/>
              </a:ext>
            </a:extLst>
          </p:cNvPr>
          <p:cNvSpPr txBox="1">
            <a:spLocks/>
          </p:cNvSpPr>
          <p:nvPr/>
        </p:nvSpPr>
        <p:spPr>
          <a:xfrm>
            <a:off x="1087299" y="1270429"/>
            <a:ext cx="1680545" cy="23637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92500"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200" cap="none" dirty="0">
                <a:solidFill>
                  <a:schemeClr val="bg1"/>
                </a:solidFill>
                <a:latin typeface="Barlow Light" pitchFamily="2" charset="0"/>
                <a:cs typeface="Times New Roman" panose="02020603050405020304" pitchFamily="18" charset="0"/>
              </a:rPr>
              <a:t>S.B.F 2025 YILI BÜTÇE</a:t>
            </a:r>
          </a:p>
        </p:txBody>
      </p:sp>
      <p:sp>
        <p:nvSpPr>
          <p:cNvPr id="13" name="Başlık 1">
            <a:extLst>
              <a:ext uri="{FF2B5EF4-FFF2-40B4-BE49-F238E27FC236}">
                <a16:creationId xmlns:a16="http://schemas.microsoft.com/office/drawing/2014/main" id="{8AF0829B-6900-0437-7822-6D4BE906C465}"/>
              </a:ext>
            </a:extLst>
          </p:cNvPr>
          <p:cNvSpPr txBox="1">
            <a:spLocks/>
          </p:cNvSpPr>
          <p:nvPr/>
        </p:nvSpPr>
        <p:spPr>
          <a:xfrm>
            <a:off x="1491242" y="251559"/>
            <a:ext cx="9209517" cy="7749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800" cap="none" dirty="0">
                <a:solidFill>
                  <a:schemeClr val="bg1"/>
                </a:solidFill>
                <a:latin typeface="Barlow Light" pitchFamily="2" charset="0"/>
                <a:cs typeface="Times New Roman" panose="02020603050405020304" pitchFamily="18" charset="0"/>
              </a:rPr>
              <a:t>BÜTÇE UYGULAMALARI</a:t>
            </a:r>
          </a:p>
        </p:txBody>
      </p:sp>
    </p:spTree>
    <p:extLst>
      <p:ext uri="{BB962C8B-B14F-4D97-AF65-F5344CB8AC3E}">
        <p14:creationId xmlns:p14="http://schemas.microsoft.com/office/powerpoint/2010/main" val="436141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mavi, meneviş mavisi, Majorelle Blue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AED4217-18B3-5C02-00C1-5413A79A06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6DBA600C-7F09-1E33-FF80-3E5440AFCF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364146"/>
              </p:ext>
            </p:extLst>
          </p:nvPr>
        </p:nvGraphicFramePr>
        <p:xfrm>
          <a:off x="1240968" y="2149004"/>
          <a:ext cx="8154958" cy="4040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2402">
                  <a:extLst>
                    <a:ext uri="{9D8B030D-6E8A-4147-A177-3AD203B41FA5}">
                      <a16:colId xmlns:a16="http://schemas.microsoft.com/office/drawing/2014/main" val="1711993600"/>
                    </a:ext>
                  </a:extLst>
                </a:gridCol>
                <a:gridCol w="3102932">
                  <a:extLst>
                    <a:ext uri="{9D8B030D-6E8A-4147-A177-3AD203B41FA5}">
                      <a16:colId xmlns:a16="http://schemas.microsoft.com/office/drawing/2014/main" val="1192414900"/>
                    </a:ext>
                  </a:extLst>
                </a:gridCol>
                <a:gridCol w="3504474">
                  <a:extLst>
                    <a:ext uri="{9D8B030D-6E8A-4147-A177-3AD203B41FA5}">
                      <a16:colId xmlns:a16="http://schemas.microsoft.com/office/drawing/2014/main" val="3475763398"/>
                    </a:ext>
                  </a:extLst>
                </a:gridCol>
                <a:gridCol w="625150">
                  <a:extLst>
                    <a:ext uri="{9D8B030D-6E8A-4147-A177-3AD203B41FA5}">
                      <a16:colId xmlns:a16="http://schemas.microsoft.com/office/drawing/2014/main" val="1153214954"/>
                    </a:ext>
                  </a:extLst>
                </a:gridCol>
              </a:tblGrid>
              <a:tr h="422968">
                <a:tc>
                  <a:txBody>
                    <a:bodyPr/>
                    <a:lstStyle/>
                    <a:p>
                      <a:pPr algn="ctr"/>
                      <a:r>
                        <a:rPr lang="tr-TR" sz="800" b="0" i="0" dirty="0">
                          <a:latin typeface="Barlow Medium" pitchFamily="2" charset="0"/>
                        </a:rPr>
                        <a:t>Tarih</a:t>
                      </a:r>
                    </a:p>
                  </a:txBody>
                  <a:tcPr marL="34237" marR="34784" marT="17392" marB="17392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0510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b="0" i="0" dirty="0">
                          <a:latin typeface="Barlow Medium" pitchFamily="2" charset="0"/>
                        </a:rPr>
                        <a:t>Firma Adı</a:t>
                      </a:r>
                    </a:p>
                  </a:txBody>
                  <a:tcPr marL="34237" marR="34784" marT="17392" marB="17392" anchor="ctr" anchorCtr="1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10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b="0" i="0" dirty="0">
                          <a:latin typeface="Barlow Medium" pitchFamily="2" charset="0"/>
                        </a:rPr>
                        <a:t>Alınan Malzeme</a:t>
                      </a:r>
                    </a:p>
                  </a:txBody>
                  <a:tcPr marL="34237" marR="34784" marT="17392" marB="17392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10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b="0" i="0" dirty="0">
                          <a:latin typeface="Barlow Medium" pitchFamily="2" charset="0"/>
                        </a:rPr>
                        <a:t>Tutar (TL)</a:t>
                      </a:r>
                    </a:p>
                  </a:txBody>
                  <a:tcPr marL="34237" marR="34784" marT="17392" marB="17392" anchor="ctr" anchorCtr="1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10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603046"/>
                  </a:ext>
                </a:extLst>
              </a:tr>
              <a:tr h="391732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22.12.2025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ŞAHİNOĞLU BİLGİSAYAR İNŞAAT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Fakültemizde bulunan yazıcı Tamiratı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999,6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43197886"/>
                  </a:ext>
                </a:extLst>
              </a:tr>
              <a:tr h="439853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17.12.2025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BORAN KOPYALAMA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Fakültemize değişik ebatlarda </a:t>
                      </a:r>
                      <a:r>
                        <a:rPr lang="tr-TR" sz="1100" b="0" i="0" u="none" strike="noStrike" dirty="0" err="1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dekota</a:t>
                      </a:r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 reklam panosu yapımı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65.620,73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94803791"/>
                  </a:ext>
                </a:extLst>
              </a:tr>
              <a:tr h="439853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17.12.2025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2F94"/>
                          </a:solidFill>
                          <a:effectLst/>
                          <a:latin typeface="Tahoma" panose="020B0604030504040204" pitchFamily="34" charset="0"/>
                        </a:rPr>
                        <a:t>HMH TEKSTİL MEDİKAL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Fakültemiz Oksijen Sensör Tüp (CPET Metalyzer 3B)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47.620,8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99958468"/>
                  </a:ext>
                </a:extLst>
              </a:tr>
              <a:tr h="439853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4.12.2025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2F94"/>
                          </a:solidFill>
                          <a:effectLst/>
                          <a:latin typeface="Tahoma" panose="020B0604030504040204" pitchFamily="34" charset="0"/>
                        </a:rPr>
                        <a:t>SERKAN ERSÖZ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Fakültemizde Bulunan Minderlerin Tamiratı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7.738,38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95620458"/>
                  </a:ext>
                </a:extLst>
              </a:tr>
              <a:tr h="439853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2.12.2025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2F94"/>
                          </a:solidFill>
                          <a:effectLst/>
                          <a:latin typeface="Tahoma" panose="020B0604030504040204" pitchFamily="34" charset="0"/>
                        </a:rPr>
                        <a:t>ALPMED TIBBİ CİHAZLAR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Kuvvet Platformu </a:t>
                      </a:r>
                      <a:r>
                        <a:rPr lang="tr-TR" sz="1100" b="0" i="0" u="none" strike="noStrike" dirty="0" err="1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Sensörü</a:t>
                      </a:r>
                      <a:endParaRPr lang="tr-TR" sz="1100" b="0" i="0" u="none" strike="noStrike" dirty="0">
                        <a:solidFill>
                          <a:srgbClr val="002F9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250.009,2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94137062"/>
                  </a:ext>
                </a:extLst>
              </a:tr>
              <a:tr h="439853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20.11.2025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2F94"/>
                          </a:solidFill>
                          <a:effectLst/>
                          <a:latin typeface="Tahoma" panose="020B0604030504040204" pitchFamily="34" charset="0"/>
                        </a:rPr>
                        <a:t>ONURLU YAPI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Fakültemize Yedek Malzeme Alımı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6.204,21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17235663"/>
                  </a:ext>
                </a:extLst>
              </a:tr>
              <a:tr h="491382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18.11.2025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2F94"/>
                          </a:solidFill>
                          <a:effectLst/>
                          <a:latin typeface="Tahoma" panose="020B0604030504040204" pitchFamily="34" charset="0"/>
                        </a:rPr>
                        <a:t>ALPMED TIBBİ CİHAZLAR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2-Slot 4-Slot </a:t>
                      </a:r>
                      <a:r>
                        <a:rPr lang="tr-TR" sz="1100" b="0" i="0" u="none" strike="noStrike" dirty="0" err="1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Trigno</a:t>
                      </a:r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 Sensor </a:t>
                      </a:r>
                      <a:r>
                        <a:rPr lang="tr-TR" sz="1100" b="0" i="0" u="none" strike="noStrike" dirty="0" err="1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Adhesive</a:t>
                      </a:r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tr-TR" sz="1100" b="0" i="0" u="none" strike="noStrike" dirty="0" err="1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Interface</a:t>
                      </a:r>
                      <a:endParaRPr lang="tr-TR" sz="1100" b="0" i="0" u="none" strike="noStrike" dirty="0">
                        <a:solidFill>
                          <a:srgbClr val="002F9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14.874,69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14897329"/>
                  </a:ext>
                </a:extLst>
              </a:tr>
              <a:tr h="315684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3.02.2025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2F94"/>
                          </a:solidFill>
                          <a:effectLst/>
                          <a:latin typeface="Tahoma" panose="020B0604030504040204" pitchFamily="34" charset="0"/>
                        </a:rPr>
                        <a:t>AK TEKNİK VE ELEKTRONİK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err="1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Utax</a:t>
                      </a:r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 4531 Toner Alımı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</a:rPr>
                        <a:t>2.579,43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11448787"/>
                  </a:ext>
                </a:extLst>
              </a:tr>
              <a:tr h="219926"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0105461"/>
                  </a:ext>
                </a:extLst>
              </a:tr>
            </a:tbl>
          </a:graphicData>
        </a:graphic>
      </p:graphicFrame>
      <p:sp>
        <p:nvSpPr>
          <p:cNvPr id="10" name="Başlık 1">
            <a:extLst>
              <a:ext uri="{FF2B5EF4-FFF2-40B4-BE49-F238E27FC236}">
                <a16:creationId xmlns:a16="http://schemas.microsoft.com/office/drawing/2014/main" id="{B9C45091-48FA-251F-D32A-D626C8C18C06}"/>
              </a:ext>
            </a:extLst>
          </p:cNvPr>
          <p:cNvSpPr txBox="1">
            <a:spLocks/>
          </p:cNvSpPr>
          <p:nvPr/>
        </p:nvSpPr>
        <p:spPr>
          <a:xfrm>
            <a:off x="1187782" y="1663664"/>
            <a:ext cx="4908217" cy="23637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92500"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200" cap="none" dirty="0">
                <a:solidFill>
                  <a:schemeClr val="bg1"/>
                </a:solidFill>
                <a:latin typeface="Barlow Light" pitchFamily="2" charset="0"/>
                <a:cs typeface="Times New Roman" panose="02020603050405020304" pitchFamily="18" charset="0"/>
              </a:rPr>
              <a:t>S.B.F 2025 YILI  SATIN ALINAN MALZEME BİLGİLERİ</a:t>
            </a:r>
          </a:p>
        </p:txBody>
      </p:sp>
      <p:sp>
        <p:nvSpPr>
          <p:cNvPr id="13" name="Başlık 1">
            <a:extLst>
              <a:ext uri="{FF2B5EF4-FFF2-40B4-BE49-F238E27FC236}">
                <a16:creationId xmlns:a16="http://schemas.microsoft.com/office/drawing/2014/main" id="{8AF0829B-6900-0437-7822-6D4BE906C465}"/>
              </a:ext>
            </a:extLst>
          </p:cNvPr>
          <p:cNvSpPr txBox="1">
            <a:spLocks/>
          </p:cNvSpPr>
          <p:nvPr/>
        </p:nvSpPr>
        <p:spPr>
          <a:xfrm>
            <a:off x="1491242" y="251559"/>
            <a:ext cx="9209517" cy="7749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800" cap="none" dirty="0">
                <a:solidFill>
                  <a:schemeClr val="bg1"/>
                </a:solidFill>
                <a:latin typeface="Barlow Light" pitchFamily="2" charset="0"/>
                <a:cs typeface="Times New Roman" panose="02020603050405020304" pitchFamily="18" charset="0"/>
              </a:rPr>
              <a:t>BÜTÇE UYGULAMALARI</a:t>
            </a:r>
          </a:p>
        </p:txBody>
      </p:sp>
    </p:spTree>
    <p:extLst>
      <p:ext uri="{BB962C8B-B14F-4D97-AF65-F5344CB8AC3E}">
        <p14:creationId xmlns:p14="http://schemas.microsoft.com/office/powerpoint/2010/main" val="17598917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neviş mavisi, mavi, meti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716A178-5647-6B39-1E65-E281AE4B3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967"/>
            <a:ext cx="12192000" cy="6858000"/>
          </a:xfrm>
          <a:prstGeom prst="rect">
            <a:avLst/>
          </a:prstGeom>
        </p:spPr>
      </p:pic>
      <p:graphicFrame>
        <p:nvGraphicFramePr>
          <p:cNvPr id="4" name="3 İçerik Yer Tutucusu">
            <a:extLst>
              <a:ext uri="{FF2B5EF4-FFF2-40B4-BE49-F238E27FC236}">
                <a16:creationId xmlns:a16="http://schemas.microsoft.com/office/drawing/2014/main" id="{96C96DDC-22E1-0A0C-6EC6-2AEE12784F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7989094"/>
              </p:ext>
            </p:extLst>
          </p:nvPr>
        </p:nvGraphicFramePr>
        <p:xfrm>
          <a:off x="1181621" y="792616"/>
          <a:ext cx="10146903" cy="5812132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4799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476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614">
                <a:tc>
                  <a:txBody>
                    <a:bodyPr/>
                    <a:lstStyle/>
                    <a:p>
                      <a:pPr algn="ctr"/>
                      <a:r>
                        <a:rPr lang="tr-TR" sz="1600" b="0" i="0" cap="all" spc="15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POZİTİF</a:t>
                      </a:r>
                    </a:p>
                  </a:txBody>
                  <a:tcPr marL="132228" marR="132228" marT="132228" marB="13222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0033CC">
                        <a:alpha val="5092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0" i="0" cap="all" spc="150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NEGATİF</a:t>
                      </a:r>
                    </a:p>
                  </a:txBody>
                  <a:tcPr marL="132228" marR="132228" marT="132228" marB="13222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0033CC">
                        <a:alpha val="5092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062">
                <a:tc>
                  <a:txBody>
                    <a:bodyPr/>
                    <a:lstStyle/>
                    <a:p>
                      <a:pPr algn="ctr"/>
                      <a:r>
                        <a:rPr lang="tr-TR" sz="1200" b="0" i="0" cap="none" spc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GÜÇLÜ YÖNLER</a:t>
                      </a:r>
                    </a:p>
                  </a:txBody>
                  <a:tcPr marL="132228" marR="132228" marT="132228" marB="1322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0" i="0" cap="none" spc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ZAYIF YÖNLER</a:t>
                      </a:r>
                    </a:p>
                  </a:txBody>
                  <a:tcPr marL="132228" marR="132228" marT="132228" marB="1322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1253">
                <a:tc>
                  <a:txBody>
                    <a:bodyPr/>
                    <a:lstStyle/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Fakültemizde bulunan akademik personelin nicelik ve nitelik olarak yeterliliği. 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İç ve  dış paydaşlarla güçlü bir iş birliği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Yüksek lisans ve doktora programları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Ulusal ve uluslararası değişim programlarının olması. 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TÜBİTAK 1001 ve  2209 Öğrenci araştırma Projelerinde giderek artan kabul oranları 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Spor federasyonlarıyla ortak yürütülen proje çalışmaların bulunması 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Fakültenin  yüksek toplumsal katkı potansiyeli ve  göl, doğa, kültür ve sağlık turizmi gibi pek çok alanda hizmet sunabilecek olan bir bölgede bulunması. 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Hizmet içi eğitimlere önem verme ve uygulama,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Yüksek rekabet gücüne sahip olma,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Spor bilimlerinde model olma,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İyi donanımlı bir laboratuvara sahip olunması,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Etik değerlere bağlı olmak,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Spor salonları ve araç-gereç zenginliği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Öğrenci seçme kriterleri ve yaklaşımları,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Tesislerin modern ve kullanışlı olması,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Öğretim elemanlarımızın spor federasyonları ve benzeri kurum ve kuruluşlarda üst düzey görevler için tercih edilmesi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Spor hizmetlerinin üniversite geneline ve Bolu halkına sunulmasında etkin rol alma.</a:t>
                      </a:r>
                    </a:p>
                    <a:p>
                      <a:pPr marL="85725" lvl="0" indent="-85725" algn="l">
                        <a:lnSpc>
                          <a:spcPct val="100000"/>
                        </a:lnSpc>
                        <a:spcAft>
                          <a:spcPts val="1000"/>
                        </a:spcAft>
                        <a:buSzPts val="1000"/>
                        <a:buFont typeface="Arial" pitchFamily="34" charset="0"/>
                        <a:buChar char="•"/>
                        <a:tabLst>
                          <a:tab pos="85725" algn="l"/>
                        </a:tabLst>
                      </a:pPr>
                      <a:endParaRPr lang="tr-TR" sz="1200" b="0" i="0" cap="none" spc="0" dirty="0">
                        <a:solidFill>
                          <a:srgbClr val="002F94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32228" marR="132228" marT="132228" marB="1322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Fakültemizde program akreditasyonu çalışmaları yeni başlamış olması nedeniyle henüz tüm bölümlerin akredite olamaması. 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Eğitim teknolojileri ile desteklenmiş dersliklere sahip olunmaması. 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Eğitim-öğretim ve araştırma faaliyetlerini destekleyecek basılı ve elektronik, kaynak, veri tabanı yetersizliği. 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Kurum dışı bilimsel kongre, sempozyum, sergi gibi etkinliklere katılımlara mali yönden desteğin çok kısıtlı olması 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Araştırma görevlisi kadrolarının bazı birimler için yetersiz olması. 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Toplumsal katkı projeleri için bütçenin yeterli düzeyde olmaması 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Mezun olan öğrencilerin atanmasındaki zorluklar,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Bolu yöresindeki uygulama alanı spor kulüplerinin nitel ve nicel azlığı.</a:t>
                      </a:r>
                    </a:p>
                    <a:p>
                      <a:pPr algn="ctr"/>
                      <a:endParaRPr lang="tr-TR" sz="1200" cap="none" spc="0" dirty="0">
                        <a:solidFill>
                          <a:srgbClr val="002F94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32228" marR="132228" marT="132228" marB="1322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5072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neviş mavisi, mavi, meti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716A178-5647-6B39-1E65-E281AE4B3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3 İçerik Yer Tutucusu">
            <a:extLst>
              <a:ext uri="{FF2B5EF4-FFF2-40B4-BE49-F238E27FC236}">
                <a16:creationId xmlns:a16="http://schemas.microsoft.com/office/drawing/2014/main" id="{96C96DDC-22E1-0A0C-6EC6-2AEE12784F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9277727"/>
              </p:ext>
            </p:extLst>
          </p:nvPr>
        </p:nvGraphicFramePr>
        <p:xfrm>
          <a:off x="1181621" y="1053873"/>
          <a:ext cx="10146903" cy="5346929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4833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13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614">
                <a:tc>
                  <a:txBody>
                    <a:bodyPr/>
                    <a:lstStyle/>
                    <a:p>
                      <a:pPr algn="ctr"/>
                      <a:r>
                        <a:rPr lang="tr-TR" sz="1600" b="0" i="0" cap="all" spc="15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Fırsatlar</a:t>
                      </a:r>
                    </a:p>
                  </a:txBody>
                  <a:tcPr marL="132228" marR="132228" marT="132228" marB="13222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0033CC">
                        <a:alpha val="5092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0" i="0" cap="all" spc="15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tehditler</a:t>
                      </a:r>
                    </a:p>
                  </a:txBody>
                  <a:tcPr marL="132228" marR="132228" marT="132228" marB="13222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0033CC">
                        <a:alpha val="5092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6315"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Üniversitemizdeki mevcut spor alanları,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Üniversite kütüphanemiz,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 err="1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Erasmus</a:t>
                      </a: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Programına ilişkin etkin yapılanma,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Üniversitemizin kalite, bilimsel araştırma ve yurt dışı katılımları konusundaki öncü tutumu ve destekleri,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Avrupa Birliği giriş süreci (Öğrenci Değişim Programları, AB çerçeve programları),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İzzet Baysal Vakfı’nın desteği,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Uluslararası eğitim programlarına katılım olanaklarının olması,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Kamuoyunda spora karşı yoğun ilginin olması,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Gençlik ve Spor İl Müdürlüğüne bağlı spor alanları ve materyallerinin varlığı,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Yerel yönetimlerin spor tesisleri, araç-gereç ve insan gücü varlığı,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İlimizin iklim şartlarının spor turizmi kapsamındaki uygulamalar için elverişli olması.</a:t>
                      </a:r>
                    </a:p>
                  </a:txBody>
                  <a:tcPr marL="132228" marR="132228" marT="132228" marB="1322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Özel Üniversitelere beyin göçü (akademik ve ekonomik nedenlerle),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Araştırma görevlilerinin gelecek kaygısı,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tr-TR" sz="1200" kern="1200" dirty="0">
                          <a:solidFill>
                            <a:srgbClr val="002F94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Ülkemizde çok sayıda düşük nitelikte spor kurumlarının kriter belirlenmeden açılmış olması.</a:t>
                      </a:r>
                    </a:p>
                    <a:p>
                      <a:pPr algn="ctr"/>
                      <a:endParaRPr lang="tr-TR" sz="1200" cap="none" spc="0" dirty="0">
                        <a:solidFill>
                          <a:srgbClr val="002F94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132228" marR="132228" marT="132228" marB="1322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855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DEA3D-D0A9-51AC-A379-40A26736A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metin, ekran görüntüsü, dikdörtgen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F919CF9-6A4D-E0E3-CD4E-66E66C4CD9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C5849B01-2859-B792-6772-43FC4F090C0C}"/>
              </a:ext>
            </a:extLst>
          </p:cNvPr>
          <p:cNvSpPr txBox="1">
            <a:spLocks/>
          </p:cNvSpPr>
          <p:nvPr/>
        </p:nvSpPr>
        <p:spPr>
          <a:xfrm>
            <a:off x="1754970" y="251559"/>
            <a:ext cx="9209517" cy="7749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0"/>
                <a:ea typeface="+mn-ea"/>
                <a:cs typeface="Times New Roman" panose="02020603050405020304" pitchFamily="18" charset="0"/>
              </a:rPr>
              <a:t>2026 YILI İÇİN PLANLADIĞINIZ ETKİNLİKLER</a:t>
            </a:r>
          </a:p>
        </p:txBody>
      </p:sp>
      <p:sp>
        <p:nvSpPr>
          <p:cNvPr id="13" name="Başlık 1">
            <a:extLst>
              <a:ext uri="{FF2B5EF4-FFF2-40B4-BE49-F238E27FC236}">
                <a16:creationId xmlns:a16="http://schemas.microsoft.com/office/drawing/2014/main" id="{2B023386-693D-3386-13F3-FC2A8C5E4657}"/>
              </a:ext>
            </a:extLst>
          </p:cNvPr>
          <p:cNvSpPr txBox="1">
            <a:spLocks/>
          </p:cNvSpPr>
          <p:nvPr/>
        </p:nvSpPr>
        <p:spPr>
          <a:xfrm>
            <a:off x="2040792" y="2729598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 sz="1400" cap="none" dirty="0">
                <a:solidFill>
                  <a:srgbClr val="041B78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Spor Dostu Kampüs Projesine başvuru</a:t>
            </a:r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Başlık 1">
            <a:extLst>
              <a:ext uri="{FF2B5EF4-FFF2-40B4-BE49-F238E27FC236}">
                <a16:creationId xmlns:a16="http://schemas.microsoft.com/office/drawing/2014/main" id="{55D74E85-90C7-B813-6B1E-2D46A1F3E21C}"/>
              </a:ext>
            </a:extLst>
          </p:cNvPr>
          <p:cNvSpPr txBox="1">
            <a:spLocks/>
          </p:cNvSpPr>
          <p:nvPr/>
        </p:nvSpPr>
        <p:spPr>
          <a:xfrm>
            <a:off x="2040792" y="3127263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 sz="1400" cap="none" dirty="0">
                <a:solidFill>
                  <a:srgbClr val="041B78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Spor Uygulama ve Araştırma Merkezi başvurusunun güncellenerek yeniden yapılması</a:t>
            </a:r>
            <a:endParaRPr kumimoji="0" lang="tr-TR" sz="1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aşlık 1">
            <a:extLst>
              <a:ext uri="{FF2B5EF4-FFF2-40B4-BE49-F238E27FC236}">
                <a16:creationId xmlns:a16="http://schemas.microsoft.com/office/drawing/2014/main" id="{4D4C4956-99A6-23FC-78DE-6CF12831BD42}"/>
              </a:ext>
            </a:extLst>
          </p:cNvPr>
          <p:cNvSpPr txBox="1">
            <a:spLocks/>
          </p:cNvSpPr>
          <p:nvPr/>
        </p:nvSpPr>
        <p:spPr>
          <a:xfrm>
            <a:off x="2109216" y="3614414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041B78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Başlık 1">
            <a:extLst>
              <a:ext uri="{FF2B5EF4-FFF2-40B4-BE49-F238E27FC236}">
                <a16:creationId xmlns:a16="http://schemas.microsoft.com/office/drawing/2014/main" id="{1B4B9B79-B486-B745-8010-2AD721DE3CF4}"/>
              </a:ext>
            </a:extLst>
          </p:cNvPr>
          <p:cNvSpPr txBox="1">
            <a:spLocks/>
          </p:cNvSpPr>
          <p:nvPr/>
        </p:nvSpPr>
        <p:spPr>
          <a:xfrm>
            <a:off x="2109216" y="3945735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Başlık 1">
            <a:extLst>
              <a:ext uri="{FF2B5EF4-FFF2-40B4-BE49-F238E27FC236}">
                <a16:creationId xmlns:a16="http://schemas.microsoft.com/office/drawing/2014/main" id="{50C4551C-3DF5-1845-A77B-7BAC551E3053}"/>
              </a:ext>
            </a:extLst>
          </p:cNvPr>
          <p:cNvSpPr txBox="1">
            <a:spLocks/>
          </p:cNvSpPr>
          <p:nvPr/>
        </p:nvSpPr>
        <p:spPr>
          <a:xfrm>
            <a:off x="2109216" y="4393791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85B3EE8F-28C9-EC43-15EE-14E14BBD4B92}"/>
              </a:ext>
            </a:extLst>
          </p:cNvPr>
          <p:cNvSpPr txBox="1">
            <a:spLocks/>
          </p:cNvSpPr>
          <p:nvPr/>
        </p:nvSpPr>
        <p:spPr>
          <a:xfrm>
            <a:off x="2109216" y="4796127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3F74D49E-04F0-439D-C5C2-DD2CDB96B4C2}"/>
              </a:ext>
            </a:extLst>
          </p:cNvPr>
          <p:cNvSpPr txBox="1">
            <a:spLocks/>
          </p:cNvSpPr>
          <p:nvPr/>
        </p:nvSpPr>
        <p:spPr>
          <a:xfrm>
            <a:off x="2109216" y="5244183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Başlık 1">
            <a:extLst>
              <a:ext uri="{FF2B5EF4-FFF2-40B4-BE49-F238E27FC236}">
                <a16:creationId xmlns:a16="http://schemas.microsoft.com/office/drawing/2014/main" id="{D6230C06-9693-5C75-490A-9383DE7BF690}"/>
              </a:ext>
            </a:extLst>
          </p:cNvPr>
          <p:cNvSpPr txBox="1">
            <a:spLocks/>
          </p:cNvSpPr>
          <p:nvPr/>
        </p:nvSpPr>
        <p:spPr>
          <a:xfrm>
            <a:off x="2109216" y="5646519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Başlık 1">
            <a:extLst>
              <a:ext uri="{FF2B5EF4-FFF2-40B4-BE49-F238E27FC236}">
                <a16:creationId xmlns:a16="http://schemas.microsoft.com/office/drawing/2014/main" id="{99C28981-2693-780B-1543-6964E5003440}"/>
              </a:ext>
            </a:extLst>
          </p:cNvPr>
          <p:cNvSpPr txBox="1">
            <a:spLocks/>
          </p:cNvSpPr>
          <p:nvPr/>
        </p:nvSpPr>
        <p:spPr>
          <a:xfrm>
            <a:off x="2100072" y="6057999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rgbClr val="041B78"/>
              </a:solidFill>
              <a:effectLst/>
              <a:uLnTx/>
              <a:uFillTx/>
              <a:latin typeface="Barlow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Başlık 1">
            <a:extLst>
              <a:ext uri="{FF2B5EF4-FFF2-40B4-BE49-F238E27FC236}">
                <a16:creationId xmlns:a16="http://schemas.microsoft.com/office/drawing/2014/main" id="{E3D059CD-1737-82BC-7B30-7D0A2870C8B5}"/>
              </a:ext>
            </a:extLst>
          </p:cNvPr>
          <p:cNvSpPr txBox="1">
            <a:spLocks/>
          </p:cNvSpPr>
          <p:nvPr/>
        </p:nvSpPr>
        <p:spPr>
          <a:xfrm>
            <a:off x="1972367" y="3918303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041B78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 Fakülte içinde akademik personel ve lisansüstü öğrencileri akademik olarak destekleyici eğitimler </a:t>
            </a:r>
          </a:p>
        </p:txBody>
      </p:sp>
      <p:sp>
        <p:nvSpPr>
          <p:cNvPr id="23" name="Başlık 1">
            <a:extLst>
              <a:ext uri="{FF2B5EF4-FFF2-40B4-BE49-F238E27FC236}">
                <a16:creationId xmlns:a16="http://schemas.microsoft.com/office/drawing/2014/main" id="{09B3BFB0-56C2-26C2-D6F1-94F008621B97}"/>
              </a:ext>
            </a:extLst>
          </p:cNvPr>
          <p:cNvSpPr txBox="1">
            <a:spLocks/>
          </p:cNvSpPr>
          <p:nvPr/>
        </p:nvSpPr>
        <p:spPr>
          <a:xfrm>
            <a:off x="1972367" y="4320639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041B78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  En önemli  paydaşımız olan Milli Eğitim Müdürlüğüne bağlı okullarda projelerin artırılması</a:t>
            </a:r>
          </a:p>
        </p:txBody>
      </p:sp>
      <p:sp>
        <p:nvSpPr>
          <p:cNvPr id="24" name="Başlık 1">
            <a:extLst>
              <a:ext uri="{FF2B5EF4-FFF2-40B4-BE49-F238E27FC236}">
                <a16:creationId xmlns:a16="http://schemas.microsoft.com/office/drawing/2014/main" id="{3F344DD0-3923-0918-64B4-3DF96D6C1175}"/>
              </a:ext>
            </a:extLst>
          </p:cNvPr>
          <p:cNvSpPr txBox="1">
            <a:spLocks/>
          </p:cNvSpPr>
          <p:nvPr/>
        </p:nvSpPr>
        <p:spPr>
          <a:xfrm>
            <a:off x="2040792" y="4740886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041B78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Öğrencilerimizi mezun öğrencilerle buluşturabileceğimiz kariyer etkinlerin çeşitlendirilerek artırılması</a:t>
            </a:r>
          </a:p>
        </p:txBody>
      </p:sp>
      <p:sp>
        <p:nvSpPr>
          <p:cNvPr id="25" name="Başlık 1">
            <a:extLst>
              <a:ext uri="{FF2B5EF4-FFF2-40B4-BE49-F238E27FC236}">
                <a16:creationId xmlns:a16="http://schemas.microsoft.com/office/drawing/2014/main" id="{0D623669-1149-2EEA-A120-AAE18B3512B9}"/>
              </a:ext>
            </a:extLst>
          </p:cNvPr>
          <p:cNvSpPr txBox="1">
            <a:spLocks/>
          </p:cNvSpPr>
          <p:nvPr/>
        </p:nvSpPr>
        <p:spPr>
          <a:xfrm>
            <a:off x="1963223" y="5198463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041B78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  TUBİTAK başta olmak üzere proje başvuruların ve kabullerinin takibinin sağlanması</a:t>
            </a:r>
          </a:p>
        </p:txBody>
      </p:sp>
      <p:sp>
        <p:nvSpPr>
          <p:cNvPr id="26" name="Başlık 1">
            <a:extLst>
              <a:ext uri="{FF2B5EF4-FFF2-40B4-BE49-F238E27FC236}">
                <a16:creationId xmlns:a16="http://schemas.microsoft.com/office/drawing/2014/main" id="{3DC906CE-CA6C-68F9-471D-7CF5673D46DA}"/>
              </a:ext>
            </a:extLst>
          </p:cNvPr>
          <p:cNvSpPr txBox="1">
            <a:spLocks/>
          </p:cNvSpPr>
          <p:nvPr/>
        </p:nvSpPr>
        <p:spPr>
          <a:xfrm>
            <a:off x="2040792" y="5609943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041B78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 Akademik personel için akademik idari ve öğretim faaliyetlerini baz alan bir ödül sisteminin uygulamaya geçirilmesi</a:t>
            </a:r>
          </a:p>
        </p:txBody>
      </p:sp>
      <p:sp>
        <p:nvSpPr>
          <p:cNvPr id="27" name="Başlık 1">
            <a:extLst>
              <a:ext uri="{FF2B5EF4-FFF2-40B4-BE49-F238E27FC236}">
                <a16:creationId xmlns:a16="http://schemas.microsoft.com/office/drawing/2014/main" id="{6EBBF978-CE94-94ED-C058-CEBDAAF9A757}"/>
              </a:ext>
            </a:extLst>
          </p:cNvPr>
          <p:cNvSpPr txBox="1">
            <a:spLocks/>
          </p:cNvSpPr>
          <p:nvPr/>
        </p:nvSpPr>
        <p:spPr>
          <a:xfrm>
            <a:off x="1972367" y="3522694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041B78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  Programların akreditasyonu (Komisyon kurulup çalışmalarına başladı)</a:t>
            </a:r>
          </a:p>
        </p:txBody>
      </p:sp>
    </p:spTree>
    <p:extLst>
      <p:ext uri="{BB962C8B-B14F-4D97-AF65-F5344CB8AC3E}">
        <p14:creationId xmlns:p14="http://schemas.microsoft.com/office/powerpoint/2010/main" val="8288530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metin, ekran görüntüsü, dikdörtgen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33FC0DC-7D16-52EE-41EC-04176A0FE9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B55A81CA-C782-DCCF-7B89-226F980FE089}"/>
              </a:ext>
            </a:extLst>
          </p:cNvPr>
          <p:cNvSpPr txBox="1">
            <a:spLocks/>
          </p:cNvSpPr>
          <p:nvPr/>
        </p:nvSpPr>
        <p:spPr>
          <a:xfrm>
            <a:off x="1754970" y="251559"/>
            <a:ext cx="9209517" cy="7749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800" cap="none" dirty="0">
                <a:solidFill>
                  <a:schemeClr val="bg1"/>
                </a:solidFill>
                <a:latin typeface="Barlow" pitchFamily="2" charset="0"/>
                <a:cs typeface="Times New Roman" panose="02020603050405020304" pitchFamily="18" charset="0"/>
              </a:rPr>
              <a:t>2026 YILI İÇİN PLANLADIĞINIZ ETKİNLİKLER</a:t>
            </a:r>
          </a:p>
        </p:txBody>
      </p:sp>
      <p:sp>
        <p:nvSpPr>
          <p:cNvPr id="13" name="Başlık 1">
            <a:extLst>
              <a:ext uri="{FF2B5EF4-FFF2-40B4-BE49-F238E27FC236}">
                <a16:creationId xmlns:a16="http://schemas.microsoft.com/office/drawing/2014/main" id="{BE84DD29-BCC1-6C31-8986-45BDBC93C88D}"/>
              </a:ext>
            </a:extLst>
          </p:cNvPr>
          <p:cNvSpPr txBox="1">
            <a:spLocks/>
          </p:cNvSpPr>
          <p:nvPr/>
        </p:nvSpPr>
        <p:spPr>
          <a:xfrm>
            <a:off x="1993858" y="2857154"/>
            <a:ext cx="8290249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400" cap="none" dirty="0">
                <a:solidFill>
                  <a:srgbClr val="041B78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Fiziksel Uygunluk Yarışmaları ve  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041B78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Fiziksel Aktivite Şenliği</a:t>
            </a:r>
          </a:p>
          <a:p>
            <a:endParaRPr lang="tr-TR" sz="1400" cap="none" dirty="0">
              <a:solidFill>
                <a:srgbClr val="041B78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Başlık 1">
            <a:extLst>
              <a:ext uri="{FF2B5EF4-FFF2-40B4-BE49-F238E27FC236}">
                <a16:creationId xmlns:a16="http://schemas.microsoft.com/office/drawing/2014/main" id="{78CF2C11-59D2-FBCD-E3BD-970073A185A5}"/>
              </a:ext>
            </a:extLst>
          </p:cNvPr>
          <p:cNvSpPr txBox="1">
            <a:spLocks/>
          </p:cNvSpPr>
          <p:nvPr/>
        </p:nvSpPr>
        <p:spPr>
          <a:xfrm>
            <a:off x="2015349" y="3121959"/>
            <a:ext cx="8290249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400" cap="none" dirty="0">
                <a:solidFill>
                  <a:srgbClr val="041B78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Topluma Hizmet Uygulamaları Dersi kapsamında sosyal sorumluluk faaliyetlerinin devam ettirilmesi</a:t>
            </a:r>
          </a:p>
        </p:txBody>
      </p:sp>
      <p:sp>
        <p:nvSpPr>
          <p:cNvPr id="15" name="Başlık 1">
            <a:extLst>
              <a:ext uri="{FF2B5EF4-FFF2-40B4-BE49-F238E27FC236}">
                <a16:creationId xmlns:a16="http://schemas.microsoft.com/office/drawing/2014/main" id="{32DE05F7-5B60-9E26-EF4E-028C8A469CEE}"/>
              </a:ext>
            </a:extLst>
          </p:cNvPr>
          <p:cNvSpPr txBox="1">
            <a:spLocks/>
          </p:cNvSpPr>
          <p:nvPr/>
        </p:nvSpPr>
        <p:spPr>
          <a:xfrm>
            <a:off x="1972367" y="3541262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400" cap="none" dirty="0">
                <a:solidFill>
                  <a:srgbClr val="041B78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7. Çocuk Şenliği Rekreasyon Liderliği </a:t>
            </a:r>
          </a:p>
        </p:txBody>
      </p:sp>
      <p:sp>
        <p:nvSpPr>
          <p:cNvPr id="16" name="Başlık 1">
            <a:extLst>
              <a:ext uri="{FF2B5EF4-FFF2-40B4-BE49-F238E27FC236}">
                <a16:creationId xmlns:a16="http://schemas.microsoft.com/office/drawing/2014/main" id="{6FF021BE-C23A-08E7-0BFA-C0CB581F0136}"/>
              </a:ext>
            </a:extLst>
          </p:cNvPr>
          <p:cNvSpPr txBox="1">
            <a:spLocks/>
          </p:cNvSpPr>
          <p:nvPr/>
        </p:nvSpPr>
        <p:spPr>
          <a:xfrm>
            <a:off x="2109216" y="3945735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Başlık 1">
            <a:extLst>
              <a:ext uri="{FF2B5EF4-FFF2-40B4-BE49-F238E27FC236}">
                <a16:creationId xmlns:a16="http://schemas.microsoft.com/office/drawing/2014/main" id="{E4A88F99-AE14-CA77-E5D8-32C82EC40FEE}"/>
              </a:ext>
            </a:extLst>
          </p:cNvPr>
          <p:cNvSpPr txBox="1">
            <a:spLocks/>
          </p:cNvSpPr>
          <p:nvPr/>
        </p:nvSpPr>
        <p:spPr>
          <a:xfrm>
            <a:off x="2109216" y="4393791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B142C2A0-2757-905A-9448-E5CC7FE60C32}"/>
              </a:ext>
            </a:extLst>
          </p:cNvPr>
          <p:cNvSpPr txBox="1">
            <a:spLocks/>
          </p:cNvSpPr>
          <p:nvPr/>
        </p:nvSpPr>
        <p:spPr>
          <a:xfrm>
            <a:off x="2109216" y="4796127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1B02AD1F-7E53-3261-613E-EC24859CE054}"/>
              </a:ext>
            </a:extLst>
          </p:cNvPr>
          <p:cNvSpPr txBox="1">
            <a:spLocks/>
          </p:cNvSpPr>
          <p:nvPr/>
        </p:nvSpPr>
        <p:spPr>
          <a:xfrm>
            <a:off x="2109216" y="5244183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Başlık 1">
            <a:extLst>
              <a:ext uri="{FF2B5EF4-FFF2-40B4-BE49-F238E27FC236}">
                <a16:creationId xmlns:a16="http://schemas.microsoft.com/office/drawing/2014/main" id="{781E733F-FD77-7FA1-034D-64D0E6D5686F}"/>
              </a:ext>
            </a:extLst>
          </p:cNvPr>
          <p:cNvSpPr txBox="1">
            <a:spLocks/>
          </p:cNvSpPr>
          <p:nvPr/>
        </p:nvSpPr>
        <p:spPr>
          <a:xfrm>
            <a:off x="2109216" y="5646519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Başlık 1">
            <a:extLst>
              <a:ext uri="{FF2B5EF4-FFF2-40B4-BE49-F238E27FC236}">
                <a16:creationId xmlns:a16="http://schemas.microsoft.com/office/drawing/2014/main" id="{7EDBE46A-753F-2129-72D4-ADF9E6680C5E}"/>
              </a:ext>
            </a:extLst>
          </p:cNvPr>
          <p:cNvSpPr txBox="1">
            <a:spLocks/>
          </p:cNvSpPr>
          <p:nvPr/>
        </p:nvSpPr>
        <p:spPr>
          <a:xfrm>
            <a:off x="2100072" y="6057999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Başlık 1">
            <a:extLst>
              <a:ext uri="{FF2B5EF4-FFF2-40B4-BE49-F238E27FC236}">
                <a16:creationId xmlns:a16="http://schemas.microsoft.com/office/drawing/2014/main" id="{BE84DD29-BCC1-6C31-8986-45BDBC93C88D}"/>
              </a:ext>
            </a:extLst>
          </p:cNvPr>
          <p:cNvSpPr txBox="1">
            <a:spLocks/>
          </p:cNvSpPr>
          <p:nvPr/>
        </p:nvSpPr>
        <p:spPr>
          <a:xfrm>
            <a:off x="1972367" y="3918303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400" cap="none" dirty="0">
                <a:solidFill>
                  <a:srgbClr val="041B78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Seçmeli Kayak, Sörf ve Kano  dersleri için turizm işletmeleri ile protokoller imzalamak </a:t>
            </a:r>
          </a:p>
        </p:txBody>
      </p:sp>
      <p:sp>
        <p:nvSpPr>
          <p:cNvPr id="23" name="Başlık 1">
            <a:extLst>
              <a:ext uri="{FF2B5EF4-FFF2-40B4-BE49-F238E27FC236}">
                <a16:creationId xmlns:a16="http://schemas.microsoft.com/office/drawing/2014/main" id="{78CF2C11-59D2-FBCD-E3BD-970073A185A5}"/>
              </a:ext>
            </a:extLst>
          </p:cNvPr>
          <p:cNvSpPr txBox="1">
            <a:spLocks/>
          </p:cNvSpPr>
          <p:nvPr/>
        </p:nvSpPr>
        <p:spPr>
          <a:xfrm>
            <a:off x="1929384" y="4322968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400" cap="none" dirty="0">
                <a:solidFill>
                  <a:srgbClr val="041B78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 En önemli  paydaşımız olan Milli Eğitim Müdürlüğüne bağlı okullarda projelerin artırılması</a:t>
            </a:r>
          </a:p>
        </p:txBody>
      </p:sp>
      <p:sp>
        <p:nvSpPr>
          <p:cNvPr id="24" name="Başlık 1">
            <a:extLst>
              <a:ext uri="{FF2B5EF4-FFF2-40B4-BE49-F238E27FC236}">
                <a16:creationId xmlns:a16="http://schemas.microsoft.com/office/drawing/2014/main" id="{32DE05F7-5B60-9E26-EF4E-028C8A469CEE}"/>
              </a:ext>
            </a:extLst>
          </p:cNvPr>
          <p:cNvSpPr txBox="1">
            <a:spLocks/>
          </p:cNvSpPr>
          <p:nvPr/>
        </p:nvSpPr>
        <p:spPr>
          <a:xfrm>
            <a:off x="1972367" y="4714572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400" cap="none" dirty="0">
                <a:solidFill>
                  <a:srgbClr val="041B78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Bahar döneminde yapılacak olan gençlik festivaline katkı sağlamak</a:t>
            </a:r>
          </a:p>
        </p:txBody>
      </p:sp>
      <p:sp>
        <p:nvSpPr>
          <p:cNvPr id="25" name="Başlık 1">
            <a:extLst>
              <a:ext uri="{FF2B5EF4-FFF2-40B4-BE49-F238E27FC236}">
                <a16:creationId xmlns:a16="http://schemas.microsoft.com/office/drawing/2014/main" id="{6FF021BE-C23A-08E7-0BFA-C0CB581F0136}"/>
              </a:ext>
            </a:extLst>
          </p:cNvPr>
          <p:cNvSpPr txBox="1">
            <a:spLocks/>
          </p:cNvSpPr>
          <p:nvPr/>
        </p:nvSpPr>
        <p:spPr>
          <a:xfrm>
            <a:off x="1929384" y="5244183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041B78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Bahar döneminde yapılacak </a:t>
            </a:r>
            <a:r>
              <a:rPr lang="tr-TR" sz="1400" cap="none" dirty="0">
                <a:solidFill>
                  <a:srgbClr val="041B78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olan üniversite içi ve üniversitelerarası sportif müsabakaların organizasyonuna </a:t>
            </a: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041B78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katkı sağlamak</a:t>
            </a:r>
          </a:p>
        </p:txBody>
      </p:sp>
      <p:sp>
        <p:nvSpPr>
          <p:cNvPr id="26" name="Başlık 1">
            <a:extLst>
              <a:ext uri="{FF2B5EF4-FFF2-40B4-BE49-F238E27FC236}">
                <a16:creationId xmlns:a16="http://schemas.microsoft.com/office/drawing/2014/main" id="{E4A88F99-AE14-CA77-E5D8-32C82EC40FEE}"/>
              </a:ext>
            </a:extLst>
          </p:cNvPr>
          <p:cNvSpPr txBox="1">
            <a:spLocks/>
          </p:cNvSpPr>
          <p:nvPr/>
        </p:nvSpPr>
        <p:spPr>
          <a:xfrm>
            <a:off x="1972367" y="5609943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400" cap="none" dirty="0">
                <a:solidFill>
                  <a:srgbClr val="041B78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7" name="Başlık 1">
            <a:extLst>
              <a:ext uri="{FF2B5EF4-FFF2-40B4-BE49-F238E27FC236}">
                <a16:creationId xmlns:a16="http://schemas.microsoft.com/office/drawing/2014/main" id="{B142C2A0-2757-905A-9448-E5CC7FE60C32}"/>
              </a:ext>
            </a:extLst>
          </p:cNvPr>
          <p:cNvSpPr txBox="1">
            <a:spLocks/>
          </p:cNvSpPr>
          <p:nvPr/>
        </p:nvSpPr>
        <p:spPr>
          <a:xfrm>
            <a:off x="1972367" y="6012279"/>
            <a:ext cx="8333232" cy="3976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400" cap="none" dirty="0">
                <a:solidFill>
                  <a:srgbClr val="041B78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51934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, dikdörtgen, metin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781967F-6711-6414-7196-242681AC45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aşlık 1">
            <a:extLst>
              <a:ext uri="{FF2B5EF4-FFF2-40B4-BE49-F238E27FC236}">
                <a16:creationId xmlns:a16="http://schemas.microsoft.com/office/drawing/2014/main" id="{1E9C3052-38C7-4449-9E3A-FEE64A4E0120}"/>
              </a:ext>
            </a:extLst>
          </p:cNvPr>
          <p:cNvSpPr txBox="1">
            <a:spLocks/>
          </p:cNvSpPr>
          <p:nvPr/>
        </p:nvSpPr>
        <p:spPr>
          <a:xfrm>
            <a:off x="1754970" y="251559"/>
            <a:ext cx="9209517" cy="7749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800" cap="none" dirty="0">
                <a:solidFill>
                  <a:schemeClr val="bg1"/>
                </a:solidFill>
                <a:latin typeface="Barlow" pitchFamily="2" charset="0"/>
                <a:cs typeface="Times New Roman" panose="02020603050405020304" pitchFamily="18" charset="0"/>
              </a:rPr>
              <a:t>YAŞADIĞINIZ SORUNLAR VE İYİLEŞTİRME ÖNERİLERİNİZ</a:t>
            </a:r>
          </a:p>
        </p:txBody>
      </p:sp>
      <p:sp>
        <p:nvSpPr>
          <p:cNvPr id="9" name="Başlık 1">
            <a:extLst>
              <a:ext uri="{FF2B5EF4-FFF2-40B4-BE49-F238E27FC236}">
                <a16:creationId xmlns:a16="http://schemas.microsoft.com/office/drawing/2014/main" id="{86508B2E-2EFC-DDA7-9B35-B6F90760343C}"/>
              </a:ext>
            </a:extLst>
          </p:cNvPr>
          <p:cNvSpPr txBox="1">
            <a:spLocks/>
          </p:cNvSpPr>
          <p:nvPr/>
        </p:nvSpPr>
        <p:spPr>
          <a:xfrm>
            <a:off x="1292352" y="2711344"/>
            <a:ext cx="4664810" cy="57130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92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•	Bölümler düzeyinde ihtiyaç analizleri yapılmalı</a:t>
            </a:r>
          </a:p>
        </p:txBody>
      </p:sp>
      <p:sp>
        <p:nvSpPr>
          <p:cNvPr id="10" name="Başlık 1">
            <a:extLst>
              <a:ext uri="{FF2B5EF4-FFF2-40B4-BE49-F238E27FC236}">
                <a16:creationId xmlns:a16="http://schemas.microsoft.com/office/drawing/2014/main" id="{F1501C3C-B83D-D7E9-E6E1-55A6F36D3D3D}"/>
              </a:ext>
            </a:extLst>
          </p:cNvPr>
          <p:cNvSpPr txBox="1">
            <a:spLocks/>
          </p:cNvSpPr>
          <p:nvPr/>
        </p:nvSpPr>
        <p:spPr>
          <a:xfrm>
            <a:off x="1371537" y="3661810"/>
            <a:ext cx="4873752" cy="7749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•	Mali Kaynak çeşitliliği artırılmalı.</a:t>
            </a:r>
          </a:p>
        </p:txBody>
      </p:sp>
      <p:sp>
        <p:nvSpPr>
          <p:cNvPr id="11" name="Başlık 1">
            <a:extLst>
              <a:ext uri="{FF2B5EF4-FFF2-40B4-BE49-F238E27FC236}">
                <a16:creationId xmlns:a16="http://schemas.microsoft.com/office/drawing/2014/main" id="{803155ED-02F2-40EF-A5E3-8AA00388B0ED}"/>
              </a:ext>
            </a:extLst>
          </p:cNvPr>
          <p:cNvSpPr txBox="1">
            <a:spLocks/>
          </p:cNvSpPr>
          <p:nvPr/>
        </p:nvSpPr>
        <p:spPr>
          <a:xfrm>
            <a:off x="1500034" y="4980308"/>
            <a:ext cx="4387582" cy="9866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•	Açık Spor Sahalarının bakım ve onarımı</a:t>
            </a:r>
          </a:p>
        </p:txBody>
      </p:sp>
      <p:sp>
        <p:nvSpPr>
          <p:cNvPr id="12" name="Başlık 1">
            <a:extLst>
              <a:ext uri="{FF2B5EF4-FFF2-40B4-BE49-F238E27FC236}">
                <a16:creationId xmlns:a16="http://schemas.microsoft.com/office/drawing/2014/main" id="{9C247984-7A12-64BE-BD7D-3C8C564BED1F}"/>
              </a:ext>
            </a:extLst>
          </p:cNvPr>
          <p:cNvSpPr txBox="1">
            <a:spLocks/>
          </p:cNvSpPr>
          <p:nvPr/>
        </p:nvSpPr>
        <p:spPr>
          <a:xfrm>
            <a:off x="6150864" y="2463282"/>
            <a:ext cx="4748784" cy="96571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Her dönem başında bölümlerden ihtiyaç analizi raporu istenecek</a:t>
            </a:r>
          </a:p>
        </p:txBody>
      </p:sp>
      <p:sp>
        <p:nvSpPr>
          <p:cNvPr id="13" name="Başlık 1">
            <a:extLst>
              <a:ext uri="{FF2B5EF4-FFF2-40B4-BE49-F238E27FC236}">
                <a16:creationId xmlns:a16="http://schemas.microsoft.com/office/drawing/2014/main" id="{83B934C7-9A3B-945D-E335-E2431CF84329}"/>
              </a:ext>
            </a:extLst>
          </p:cNvPr>
          <p:cNvSpPr txBox="1">
            <a:spLocks/>
          </p:cNvSpPr>
          <p:nvPr/>
        </p:nvSpPr>
        <p:spPr>
          <a:xfrm>
            <a:off x="6215703" y="3808164"/>
            <a:ext cx="4604760" cy="96571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850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SKS Daire Başkanlığı; Spor Uygulama ve Araştırma Merkezi ve Spor Kulübü aracılığı ile kaynak çeşitliliği artırılabilir. </a:t>
            </a: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D95F546-5A90-B924-9DE7-7358BB8D1EA8}"/>
              </a:ext>
            </a:extLst>
          </p:cNvPr>
          <p:cNvSpPr txBox="1">
            <a:spLocks/>
          </p:cNvSpPr>
          <p:nvPr/>
        </p:nvSpPr>
        <p:spPr>
          <a:xfrm>
            <a:off x="6359728" y="4865790"/>
            <a:ext cx="4387582" cy="9866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Yapı İşleri Daire Başkanlığı 2026 bakım onarım programına aldı </a:t>
            </a:r>
          </a:p>
        </p:txBody>
      </p:sp>
    </p:spTree>
    <p:extLst>
      <p:ext uri="{BB962C8B-B14F-4D97-AF65-F5344CB8AC3E}">
        <p14:creationId xmlns:p14="http://schemas.microsoft.com/office/powerpoint/2010/main" val="10955072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4D60D-AAE2-CC44-45F0-97E333823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, dikdörtgen, metin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93915B8-A821-D839-7B7D-16E8F51F53C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aşlık 1">
            <a:extLst>
              <a:ext uri="{FF2B5EF4-FFF2-40B4-BE49-F238E27FC236}">
                <a16:creationId xmlns:a16="http://schemas.microsoft.com/office/drawing/2014/main" id="{AEDF4FBE-B257-5EE3-D8C0-EF92F31CCD3B}"/>
              </a:ext>
            </a:extLst>
          </p:cNvPr>
          <p:cNvSpPr txBox="1">
            <a:spLocks/>
          </p:cNvSpPr>
          <p:nvPr/>
        </p:nvSpPr>
        <p:spPr>
          <a:xfrm>
            <a:off x="1754970" y="251559"/>
            <a:ext cx="9209517" cy="7749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800" cap="none" dirty="0">
                <a:solidFill>
                  <a:schemeClr val="bg1"/>
                </a:solidFill>
                <a:latin typeface="Barlow" pitchFamily="2" charset="0"/>
                <a:cs typeface="Times New Roman" panose="02020603050405020304" pitchFamily="18" charset="0"/>
              </a:rPr>
              <a:t>YAŞADIĞINIZ SORUNLAR VE İYİLEŞTİRME ÖNERİLERİNİZ</a:t>
            </a:r>
          </a:p>
        </p:txBody>
      </p:sp>
      <p:sp>
        <p:nvSpPr>
          <p:cNvPr id="9" name="Başlık 1">
            <a:extLst>
              <a:ext uri="{FF2B5EF4-FFF2-40B4-BE49-F238E27FC236}">
                <a16:creationId xmlns:a16="http://schemas.microsoft.com/office/drawing/2014/main" id="{B05C8AB8-89A0-9453-66E6-4378961F6E52}"/>
              </a:ext>
            </a:extLst>
          </p:cNvPr>
          <p:cNvSpPr txBox="1">
            <a:spLocks/>
          </p:cNvSpPr>
          <p:nvPr/>
        </p:nvSpPr>
        <p:spPr>
          <a:xfrm>
            <a:off x="1277112" y="2562754"/>
            <a:ext cx="4873752" cy="6628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•	Anket katılım oranı artırılmalı.</a:t>
            </a:r>
          </a:p>
        </p:txBody>
      </p:sp>
      <p:sp>
        <p:nvSpPr>
          <p:cNvPr id="10" name="Başlık 1">
            <a:extLst>
              <a:ext uri="{FF2B5EF4-FFF2-40B4-BE49-F238E27FC236}">
                <a16:creationId xmlns:a16="http://schemas.microsoft.com/office/drawing/2014/main" id="{032C0025-5A19-7372-35FC-324FED7CAD88}"/>
              </a:ext>
            </a:extLst>
          </p:cNvPr>
          <p:cNvSpPr txBox="1">
            <a:spLocks/>
          </p:cNvSpPr>
          <p:nvPr/>
        </p:nvSpPr>
        <p:spPr>
          <a:xfrm>
            <a:off x="1277112" y="3918302"/>
            <a:ext cx="4873752" cy="6628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92500" lnSpcReduction="1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•	Fiziki koşulları yetersiz derslikler iyileştirilmeli.</a:t>
            </a:r>
          </a:p>
        </p:txBody>
      </p:sp>
      <p:sp>
        <p:nvSpPr>
          <p:cNvPr id="11" name="Başlık 1">
            <a:extLst>
              <a:ext uri="{FF2B5EF4-FFF2-40B4-BE49-F238E27FC236}">
                <a16:creationId xmlns:a16="http://schemas.microsoft.com/office/drawing/2014/main" id="{54B3A323-2024-7BFE-4FF1-F727FC496E69}"/>
              </a:ext>
            </a:extLst>
          </p:cNvPr>
          <p:cNvSpPr txBox="1">
            <a:spLocks/>
          </p:cNvSpPr>
          <p:nvPr/>
        </p:nvSpPr>
        <p:spPr>
          <a:xfrm>
            <a:off x="1277112" y="5079492"/>
            <a:ext cx="4873752" cy="8459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•	E-kitap ve veri tabanı erişimleri artırılmalı.</a:t>
            </a:r>
          </a:p>
        </p:txBody>
      </p:sp>
      <p:sp>
        <p:nvSpPr>
          <p:cNvPr id="12" name="Başlık 1">
            <a:extLst>
              <a:ext uri="{FF2B5EF4-FFF2-40B4-BE49-F238E27FC236}">
                <a16:creationId xmlns:a16="http://schemas.microsoft.com/office/drawing/2014/main" id="{18599576-F807-C998-1FE4-FCC1C520C29C}"/>
              </a:ext>
            </a:extLst>
          </p:cNvPr>
          <p:cNvSpPr txBox="1">
            <a:spLocks/>
          </p:cNvSpPr>
          <p:nvPr/>
        </p:nvSpPr>
        <p:spPr>
          <a:xfrm>
            <a:off x="6316824" y="2562754"/>
            <a:ext cx="4582824" cy="8662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925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Danışmanlar ve Bölüm Başkanlıkları aracılığı ile süreç daha yakından takip edilecek</a:t>
            </a:r>
          </a:p>
        </p:txBody>
      </p:sp>
      <p:sp>
        <p:nvSpPr>
          <p:cNvPr id="13" name="Başlık 1">
            <a:extLst>
              <a:ext uri="{FF2B5EF4-FFF2-40B4-BE49-F238E27FC236}">
                <a16:creationId xmlns:a16="http://schemas.microsoft.com/office/drawing/2014/main" id="{365C1141-DFE3-D690-3D78-A1F95731FEC2}"/>
              </a:ext>
            </a:extLst>
          </p:cNvPr>
          <p:cNvSpPr txBox="1">
            <a:spLocks/>
          </p:cNvSpPr>
          <p:nvPr/>
        </p:nvSpPr>
        <p:spPr>
          <a:xfrm>
            <a:off x="6150864" y="3918302"/>
            <a:ext cx="4748784" cy="7749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 fontScale="85000" lnSpcReduction="20000"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İdari ve Mali İşler Daire Başkanlığı ve Yapı İşleri Daire Başkanlığı aracılığı ile süreç takip edilecek </a:t>
            </a:r>
          </a:p>
        </p:txBody>
      </p:sp>
      <p:sp>
        <p:nvSpPr>
          <p:cNvPr id="14" name="Başlık 1">
            <a:extLst>
              <a:ext uri="{FF2B5EF4-FFF2-40B4-BE49-F238E27FC236}">
                <a16:creationId xmlns:a16="http://schemas.microsoft.com/office/drawing/2014/main" id="{3026922A-0F70-2B05-D4CF-A233DAFABB15}"/>
              </a:ext>
            </a:extLst>
          </p:cNvPr>
          <p:cNvSpPr txBox="1">
            <a:spLocks/>
          </p:cNvSpPr>
          <p:nvPr/>
        </p:nvSpPr>
        <p:spPr>
          <a:xfrm>
            <a:off x="6150864" y="4942431"/>
            <a:ext cx="4748784" cy="11200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Kütüphane </a:t>
            </a:r>
            <a:r>
              <a:rPr lang="tr-TR" sz="2400" cap="none" dirty="0" err="1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Dökümantasyon</a:t>
            </a:r>
            <a:r>
              <a:rPr lang="tr-TR" sz="2400" cap="none" dirty="0">
                <a:solidFill>
                  <a:srgbClr val="041B78"/>
                </a:solidFill>
                <a:latin typeface="Barlow" pitchFamily="2" charset="0"/>
                <a:cs typeface="Times New Roman" panose="02020603050405020304" pitchFamily="18" charset="0"/>
              </a:rPr>
              <a:t> Daire Başkanlığı ile görüşülerek süreç takip edilecek </a:t>
            </a:r>
          </a:p>
        </p:txBody>
      </p:sp>
    </p:spTree>
    <p:extLst>
      <p:ext uri="{BB962C8B-B14F-4D97-AF65-F5344CB8AC3E}">
        <p14:creationId xmlns:p14="http://schemas.microsoft.com/office/powerpoint/2010/main" val="620723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4359"/>
            <a:ext cx="12192000" cy="58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01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AF7D5-34AE-AE9A-EADA-099BF521B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, dikdörtgen, metin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D3DE4F2-3C01-4682-CD75-98F089FFB7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aşlık 1">
            <a:extLst>
              <a:ext uri="{FF2B5EF4-FFF2-40B4-BE49-F238E27FC236}">
                <a16:creationId xmlns:a16="http://schemas.microsoft.com/office/drawing/2014/main" id="{339976BA-431C-20A0-4898-525F63BFFF60}"/>
              </a:ext>
            </a:extLst>
          </p:cNvPr>
          <p:cNvSpPr txBox="1">
            <a:spLocks/>
          </p:cNvSpPr>
          <p:nvPr/>
        </p:nvSpPr>
        <p:spPr>
          <a:xfrm>
            <a:off x="1754970" y="251559"/>
            <a:ext cx="9209517" cy="7749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800" cap="none" dirty="0">
                <a:solidFill>
                  <a:schemeClr val="bg1"/>
                </a:solidFill>
                <a:latin typeface="Barlow" pitchFamily="2" charset="0"/>
                <a:cs typeface="Times New Roman" panose="02020603050405020304" pitchFamily="18" charset="0"/>
              </a:rPr>
              <a:t>YAŞADIĞINIZ SORUNLAR VE İYİLEŞTİRME ÖNERİLERİNİZ</a:t>
            </a:r>
          </a:p>
        </p:txBody>
      </p:sp>
      <p:sp>
        <p:nvSpPr>
          <p:cNvPr id="12" name="Başlık 1">
            <a:extLst>
              <a:ext uri="{FF2B5EF4-FFF2-40B4-BE49-F238E27FC236}">
                <a16:creationId xmlns:a16="http://schemas.microsoft.com/office/drawing/2014/main" id="{BB8059F0-486E-2575-55F1-0C873DFD71BF}"/>
              </a:ext>
            </a:extLst>
          </p:cNvPr>
          <p:cNvSpPr txBox="1">
            <a:spLocks/>
          </p:cNvSpPr>
          <p:nvPr/>
        </p:nvSpPr>
        <p:spPr>
          <a:xfrm>
            <a:off x="6096000" y="2501598"/>
            <a:ext cx="4748784" cy="11200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Başlık 1">
            <a:extLst>
              <a:ext uri="{FF2B5EF4-FFF2-40B4-BE49-F238E27FC236}">
                <a16:creationId xmlns:a16="http://schemas.microsoft.com/office/drawing/2014/main" id="{B2CD0A77-23E3-10C7-AC61-4A0D6EF50D6A}"/>
              </a:ext>
            </a:extLst>
          </p:cNvPr>
          <p:cNvSpPr txBox="1">
            <a:spLocks/>
          </p:cNvSpPr>
          <p:nvPr/>
        </p:nvSpPr>
        <p:spPr>
          <a:xfrm>
            <a:off x="6096000" y="3663256"/>
            <a:ext cx="4748784" cy="11200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Başlık 1">
            <a:extLst>
              <a:ext uri="{FF2B5EF4-FFF2-40B4-BE49-F238E27FC236}">
                <a16:creationId xmlns:a16="http://schemas.microsoft.com/office/drawing/2014/main" id="{E26F654D-01FC-2CDB-3A4D-D72981BDAD20}"/>
              </a:ext>
            </a:extLst>
          </p:cNvPr>
          <p:cNvSpPr txBox="1">
            <a:spLocks/>
          </p:cNvSpPr>
          <p:nvPr/>
        </p:nvSpPr>
        <p:spPr>
          <a:xfrm>
            <a:off x="6150864" y="4942431"/>
            <a:ext cx="4748784" cy="11200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635F195A-C870-AF23-0B1A-0F1BCE359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352" y="2501599"/>
            <a:ext cx="4623256" cy="92740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CCC1412-B67A-1DF5-F081-F82BE81F9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352" y="3910361"/>
            <a:ext cx="4749196" cy="82025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005F92C-8907-B056-381E-3460C913A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008" y="5098465"/>
            <a:ext cx="4355883" cy="85094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D71D26D-D5D9-C8CD-9CFC-1226310BD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807" y="2584580"/>
            <a:ext cx="4113201" cy="97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266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814F1-0838-70BE-D389-6204B8B8D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, dikdörtgen, metin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3BA7784-D2C6-47B1-F0ED-8387654066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aşlık 1">
            <a:extLst>
              <a:ext uri="{FF2B5EF4-FFF2-40B4-BE49-F238E27FC236}">
                <a16:creationId xmlns:a16="http://schemas.microsoft.com/office/drawing/2014/main" id="{4762E546-6AE9-D633-35A3-8B06A4D88FBB}"/>
              </a:ext>
            </a:extLst>
          </p:cNvPr>
          <p:cNvSpPr txBox="1">
            <a:spLocks/>
          </p:cNvSpPr>
          <p:nvPr/>
        </p:nvSpPr>
        <p:spPr>
          <a:xfrm>
            <a:off x="1754970" y="251559"/>
            <a:ext cx="9209517" cy="7749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800" cap="none" dirty="0">
                <a:solidFill>
                  <a:schemeClr val="bg1"/>
                </a:solidFill>
                <a:latin typeface="Barlow" pitchFamily="2" charset="0"/>
                <a:cs typeface="Times New Roman" panose="02020603050405020304" pitchFamily="18" charset="0"/>
              </a:rPr>
              <a:t>YAŞADIĞINIZ SORUNLAR VE İYİLEŞTİRME ÖNERİLERİNİZ</a:t>
            </a:r>
          </a:p>
        </p:txBody>
      </p:sp>
      <p:sp>
        <p:nvSpPr>
          <p:cNvPr id="10" name="Başlık 1">
            <a:extLst>
              <a:ext uri="{FF2B5EF4-FFF2-40B4-BE49-F238E27FC236}">
                <a16:creationId xmlns:a16="http://schemas.microsoft.com/office/drawing/2014/main" id="{A9BA0497-9805-D34D-F524-17D71690558B}"/>
              </a:ext>
            </a:extLst>
          </p:cNvPr>
          <p:cNvSpPr txBox="1">
            <a:spLocks/>
          </p:cNvSpPr>
          <p:nvPr/>
        </p:nvSpPr>
        <p:spPr>
          <a:xfrm>
            <a:off x="1222248" y="3611191"/>
            <a:ext cx="4873752" cy="11200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Başlık 1">
            <a:extLst>
              <a:ext uri="{FF2B5EF4-FFF2-40B4-BE49-F238E27FC236}">
                <a16:creationId xmlns:a16="http://schemas.microsoft.com/office/drawing/2014/main" id="{ABBEEA6C-D2FC-F953-CFA9-DBA026127D68}"/>
              </a:ext>
            </a:extLst>
          </p:cNvPr>
          <p:cNvSpPr txBox="1">
            <a:spLocks/>
          </p:cNvSpPr>
          <p:nvPr/>
        </p:nvSpPr>
        <p:spPr>
          <a:xfrm>
            <a:off x="1222248" y="4914283"/>
            <a:ext cx="4873752" cy="11200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Başlık 1">
            <a:extLst>
              <a:ext uri="{FF2B5EF4-FFF2-40B4-BE49-F238E27FC236}">
                <a16:creationId xmlns:a16="http://schemas.microsoft.com/office/drawing/2014/main" id="{148FADB2-FE60-4465-09CF-0AD93A4D57AE}"/>
              </a:ext>
            </a:extLst>
          </p:cNvPr>
          <p:cNvSpPr txBox="1">
            <a:spLocks/>
          </p:cNvSpPr>
          <p:nvPr/>
        </p:nvSpPr>
        <p:spPr>
          <a:xfrm>
            <a:off x="6316824" y="2707584"/>
            <a:ext cx="4582824" cy="82830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Başlık 1">
            <a:extLst>
              <a:ext uri="{FF2B5EF4-FFF2-40B4-BE49-F238E27FC236}">
                <a16:creationId xmlns:a16="http://schemas.microsoft.com/office/drawing/2014/main" id="{5BD453DA-917F-D085-B923-ABD990E6B11B}"/>
              </a:ext>
            </a:extLst>
          </p:cNvPr>
          <p:cNvSpPr txBox="1">
            <a:spLocks/>
          </p:cNvSpPr>
          <p:nvPr/>
        </p:nvSpPr>
        <p:spPr>
          <a:xfrm>
            <a:off x="6150864" y="4914283"/>
            <a:ext cx="4748784" cy="11200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2400" cap="none" dirty="0">
              <a:solidFill>
                <a:srgbClr val="041B78"/>
              </a:solidFill>
              <a:latin typeface="Barlow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7ABCA39D-F15E-E738-A1B7-7E126E07A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402" y="2868119"/>
            <a:ext cx="4749196" cy="112176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9DA64B6A-5143-A96A-5C63-232F33346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985" y="2735432"/>
            <a:ext cx="4215839" cy="77493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D8B3881-FF8A-7CFE-C904-5AEBA6CCE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106" y="3799677"/>
            <a:ext cx="3540882" cy="82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331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79208-63FE-8BEA-2E7E-EED6C232F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>
            <a:extLst>
              <a:ext uri="{FF2B5EF4-FFF2-40B4-BE49-F238E27FC236}">
                <a16:creationId xmlns:a16="http://schemas.microsoft.com/office/drawing/2014/main" id="{ACCDA3B2-FB9D-455C-8F80-E1903BEDCB7E}"/>
              </a:ext>
            </a:extLst>
          </p:cNvPr>
          <p:cNvSpPr txBox="1">
            <a:spLocks/>
          </p:cNvSpPr>
          <p:nvPr/>
        </p:nvSpPr>
        <p:spPr>
          <a:xfrm>
            <a:off x="1754970" y="251559"/>
            <a:ext cx="9209517" cy="7749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b">
            <a:normAutofit/>
            <a:sp3d extrusionH="57150">
              <a:bevelT w="381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2800" cap="none" dirty="0">
                <a:solidFill>
                  <a:schemeClr val="bg1"/>
                </a:solidFill>
                <a:latin typeface="Barlow" pitchFamily="2" charset="0"/>
                <a:cs typeface="Times New Roman" panose="02020603050405020304" pitchFamily="18" charset="0"/>
              </a:rPr>
              <a:t>YAŞADIĞINIZ SORUNLAR VE İYİLEŞTİRME ÖNERİLERİNİZ</a:t>
            </a:r>
          </a:p>
        </p:txBody>
      </p:sp>
      <p:pic>
        <p:nvPicPr>
          <p:cNvPr id="4" name="Resim 3" descr="ekran görüntüsü, meneviş mavisi, mavi, meti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44136AE-7E0E-4E9A-96BC-4CB2B7ED5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32000"/>
            </a:blip>
            <a:srcRect/>
            <a:tile tx="0" ty="0" sx="100000" sy="100000" flip="none" algn="tl"/>
          </a:blipFill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218" y="538325"/>
            <a:ext cx="2115975" cy="211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47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546"/>
            <a:ext cx="12192000" cy="59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04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1962"/>
            <a:ext cx="12192000" cy="586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71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1961"/>
            <a:ext cx="12192000" cy="586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29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706"/>
            <a:ext cx="12192000" cy="585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92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714"/>
            <a:ext cx="12192000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51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3945E1A85E7FA9438D7DF44D7802C21B" ma:contentTypeVersion="15" ma:contentTypeDescription="Yeni belge oluşturun." ma:contentTypeScope="" ma:versionID="83b4474e708424caa66fd8fd8476ef96">
  <xsd:schema xmlns:xsd="http://www.w3.org/2001/XMLSchema" xmlns:xs="http://www.w3.org/2001/XMLSchema" xmlns:p="http://schemas.microsoft.com/office/2006/metadata/properties" xmlns:ns3="b363d5a1-60a3-43cd-a845-fc85931f63b0" targetNamespace="http://schemas.microsoft.com/office/2006/metadata/properties" ma:root="true" ma:fieldsID="c324c8161d21cd32ab7c095163c17ee3" ns3:_="">
    <xsd:import namespace="b363d5a1-60a3-43cd-a845-fc85931f63b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63d5a1-60a3-43cd-a845-fc85931f63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363d5a1-60a3-43cd-a845-fc85931f63b0" xsi:nil="true"/>
  </documentManagement>
</p:properties>
</file>

<file path=customXml/itemProps1.xml><?xml version="1.0" encoding="utf-8"?>
<ds:datastoreItem xmlns:ds="http://schemas.openxmlformats.org/officeDocument/2006/customXml" ds:itemID="{743BBA16-A643-4F0F-BAF4-8454A70DC2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64FCE5B-66DF-4BB6-8814-699BB776F6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63d5a1-60a3-43cd-a845-fc85931f63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2A2B41-35D4-4E8D-914F-A159D6B0F291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http://schemas.openxmlformats.org/package/2006/metadata/core-properties"/>
    <ds:schemaRef ds:uri="b363d5a1-60a3-43cd-a845-fc85931f63b0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2529</TotalTime>
  <Words>1391</Words>
  <Application>Microsoft Office PowerPoint</Application>
  <PresentationFormat>Geniş ekran</PresentationFormat>
  <Paragraphs>386</Paragraphs>
  <Slides>42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42</vt:i4>
      </vt:variant>
    </vt:vector>
  </HeadingPairs>
  <TitlesOfParts>
    <vt:vector size="59" baseType="lpstr">
      <vt:lpstr>Aptos</vt:lpstr>
      <vt:lpstr>Aptos Display</vt:lpstr>
      <vt:lpstr>Arial</vt:lpstr>
      <vt:lpstr>Arial Narrow</vt:lpstr>
      <vt:lpstr>Barlow</vt:lpstr>
      <vt:lpstr>Barlow Light</vt:lpstr>
      <vt:lpstr>Barlow Medium</vt:lpstr>
      <vt:lpstr>Calibri</vt:lpstr>
      <vt:lpstr>Open Sans</vt:lpstr>
      <vt:lpstr>Roboto Light</vt:lpstr>
      <vt:lpstr>Satoshi</vt:lpstr>
      <vt:lpstr>Satoshi Light</vt:lpstr>
      <vt:lpstr>Satoshi Medium</vt:lpstr>
      <vt:lpstr>Tahoma</vt:lpstr>
      <vt:lpstr>Times New Roman</vt:lpstr>
      <vt:lpstr>Verdana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 Ocak-31 Aralık 2023 Yılı Birim Faaliyet Raporu Sunumu</dc:title>
  <dc:creator>Nimet Çelebi</dc:creator>
  <cp:lastModifiedBy>hp</cp:lastModifiedBy>
  <cp:revision>114</cp:revision>
  <cp:lastPrinted>2026-02-02T11:44:20Z</cp:lastPrinted>
  <dcterms:created xsi:type="dcterms:W3CDTF">2024-03-06T12:15:49Z</dcterms:created>
  <dcterms:modified xsi:type="dcterms:W3CDTF">2026-02-16T06:05:32Z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0x0101003945E1A85E7FA9438D7DF44D7802C21B</vt:lpwstr>
  </property>
</Properties>
</file>